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2400" cy="100584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7" autoAdjust="0"/>
    <p:restoredTop sz="96494" autoAdjust="0"/>
  </p:normalViewPr>
  <p:slideViewPr>
    <p:cSldViewPr snapToGrid="0">
      <p:cViewPr varScale="1">
        <p:scale>
          <a:sx n="59" d="100"/>
          <a:sy n="59" d="100"/>
        </p:scale>
        <p:origin x="2741" y="11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8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3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1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7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9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4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3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6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0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377E3-ABE0-4AC5-A9E1-120F2F5E725F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30F8C-9797-4E49-936E-A6945B4B5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3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 flipH="1">
            <a:off x="256111" y="4617490"/>
            <a:ext cx="7244748" cy="12807"/>
          </a:xfrm>
          <a:prstGeom prst="straightConnector1">
            <a:avLst/>
          </a:prstGeom>
          <a:noFill/>
          <a:ln w="25400" algn="ctr">
            <a:solidFill>
              <a:srgbClr val="00B0F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C000"/>
                  </a:outerShdw>
                </a:effectLst>
              </a14:hiddenEffects>
            </a:ext>
          </a:extLst>
        </p:spPr>
      </p:cxn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588605" y="4334395"/>
            <a:ext cx="1609505" cy="203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C000"/>
                  </a:outerShdw>
                </a:effectLst>
              </a14:hiddenEffects>
            </a:ext>
          </a:extLst>
        </p:spPr>
        <p:txBody>
          <a:bodyPr vert="horz" wrap="square" lIns="28263" tIns="28263" rIns="28263" bIns="28263" numCol="1" anchor="t" anchorCtr="0" compatLnSpc="1">
            <a:prstTxWarp prst="textNoShape">
              <a:avLst/>
            </a:prstTxWarp>
          </a:bodyPr>
          <a:lstStyle/>
          <a:p>
            <a:pPr defTabSz="70655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27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105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Detach and return </a:t>
            </a:r>
            <a:endParaRPr lang="en-US" altLang="en-US" sz="1050" dirty="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 flipH="1">
            <a:off x="-1" y="-28012"/>
            <a:ext cx="70530" cy="1008641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/>
          </a:p>
        </p:txBody>
      </p:sp>
      <p:sp>
        <p:nvSpPr>
          <p:cNvPr id="3" name="Rectangle 2"/>
          <p:cNvSpPr/>
          <p:nvPr/>
        </p:nvSpPr>
        <p:spPr>
          <a:xfrm>
            <a:off x="0" y="-434339"/>
            <a:ext cx="7783451" cy="40773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/>
          </a:p>
        </p:txBody>
      </p:sp>
      <p:sp>
        <p:nvSpPr>
          <p:cNvPr id="28" name="Rectangle 27"/>
          <p:cNvSpPr/>
          <p:nvPr/>
        </p:nvSpPr>
        <p:spPr>
          <a:xfrm>
            <a:off x="7696619" y="-451257"/>
            <a:ext cx="65545" cy="1046187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63027" y="4223952"/>
            <a:ext cx="279515" cy="46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D9CF0B1-B260-4A5F-AD43-A6C104DCE7C3}"/>
              </a:ext>
            </a:extLst>
          </p:cNvPr>
          <p:cNvSpPr txBox="1"/>
          <p:nvPr/>
        </p:nvSpPr>
        <p:spPr>
          <a:xfrm>
            <a:off x="1931103" y="7193484"/>
            <a:ext cx="21968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200" b="1" dirty="0">
              <a:latin typeface="Arial Narrow" panose="020B0606020202030204" pitchFamily="34" charset="0"/>
            </a:endParaRPr>
          </a:p>
        </p:txBody>
      </p:sp>
      <p:sp>
        <p:nvSpPr>
          <p:cNvPr id="72" name="object 3">
            <a:extLst>
              <a:ext uri="{FF2B5EF4-FFF2-40B4-BE49-F238E27FC236}">
                <a16:creationId xmlns:a16="http://schemas.microsoft.com/office/drawing/2014/main" id="{6AACC6DD-0422-EF5A-D278-94FB74277E83}"/>
              </a:ext>
            </a:extLst>
          </p:cNvPr>
          <p:cNvSpPr txBox="1"/>
          <p:nvPr/>
        </p:nvSpPr>
        <p:spPr>
          <a:xfrm>
            <a:off x="224596" y="85573"/>
            <a:ext cx="3453063" cy="318036"/>
          </a:xfrm>
          <a:prstGeom prst="rect">
            <a:avLst/>
          </a:prstGeom>
          <a:solidFill>
            <a:srgbClr val="00B0F0"/>
          </a:solidFill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b="1" spc="-10" dirty="0">
                <a:latin typeface="Arial Narrow" panose="020B0606020202030204" pitchFamily="34" charset="0"/>
                <a:cs typeface="AkzidenzGrotesk"/>
              </a:rPr>
              <a:t>CHOCOLA</a:t>
            </a:r>
            <a:r>
              <a:rPr lang="en-US" b="1" spc="-10" dirty="0">
                <a:latin typeface="Arial Narrow" panose="020B0606020202030204" pitchFamily="34" charset="0"/>
                <a:cs typeface="AkzidenzGrotesk"/>
              </a:rPr>
              <a:t>TE CHECKOUT</a:t>
            </a:r>
            <a:r>
              <a:rPr b="1" spc="-20" dirty="0">
                <a:latin typeface="Arial Narrow" panose="020B0606020202030204" pitchFamily="34" charset="0"/>
                <a:cs typeface="AkzidenzGrotesk"/>
              </a:rPr>
              <a:t> </a:t>
            </a:r>
            <a:r>
              <a:rPr b="1" dirty="0">
                <a:latin typeface="Arial Narrow" panose="020B0606020202030204" pitchFamily="34" charset="0"/>
                <a:cs typeface="AkzidenzGrotesk"/>
              </a:rPr>
              <a:t>FORM</a:t>
            </a:r>
            <a:endParaRPr dirty="0">
              <a:latin typeface="Arial Narrow" panose="020B0606020202030204" pitchFamily="34" charset="0"/>
              <a:cs typeface="AkzidenzGrotesk"/>
            </a:endParaRPr>
          </a:p>
        </p:txBody>
      </p:sp>
      <p:sp>
        <p:nvSpPr>
          <p:cNvPr id="79" name="object 4">
            <a:extLst>
              <a:ext uri="{FF2B5EF4-FFF2-40B4-BE49-F238E27FC236}">
                <a16:creationId xmlns:a16="http://schemas.microsoft.com/office/drawing/2014/main" id="{DD9F4B95-02BE-D7C6-3523-DE5185A52574}"/>
              </a:ext>
            </a:extLst>
          </p:cNvPr>
          <p:cNvSpPr txBox="1"/>
          <p:nvPr/>
        </p:nvSpPr>
        <p:spPr>
          <a:xfrm>
            <a:off x="216588" y="786933"/>
            <a:ext cx="7391564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70655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 b="1" dirty="0">
                <a:solidFill>
                  <a:srgbClr val="000000"/>
                </a:solidFill>
                <a:latin typeface="Arial Narrow" panose="020B0606020202030204" pitchFamily="34" charset="0"/>
              </a:rPr>
              <a:t>____  I would like to checkout 1 BOX of 30 $2.00 chocolate items.  I understand I am responsible for selling the entire box and turning in money no later than ___________________________________ </a:t>
            </a:r>
            <a:r>
              <a:rPr lang="en-US" altLang="en-US" sz="1500" b="1" u="sng" dirty="0">
                <a:solidFill>
                  <a:srgbClr val="000000"/>
                </a:solidFill>
                <a:latin typeface="Arial Narrow" panose="020B0606020202030204" pitchFamily="34" charset="0"/>
              </a:rPr>
              <a:t>                              </a:t>
            </a: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BFA8937F-ACAD-D0D1-A8D5-291CE34D92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3" t="41061" r="11176" b="40303"/>
          <a:stretch/>
        </p:blipFill>
        <p:spPr>
          <a:xfrm>
            <a:off x="3968644" y="61737"/>
            <a:ext cx="3422360" cy="613053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479BE8D2-D27E-E94F-592E-3A683A19B7FC}"/>
              </a:ext>
            </a:extLst>
          </p:cNvPr>
          <p:cNvSpPr/>
          <p:nvPr/>
        </p:nvSpPr>
        <p:spPr>
          <a:xfrm>
            <a:off x="1254037" y="2163887"/>
            <a:ext cx="5121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0655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000000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Chocolate cannot be returned once it is checked out</a:t>
            </a:r>
            <a:r>
              <a:rPr lang="en-US" altLang="en-US" sz="1600" b="1" dirty="0">
                <a:solidFill>
                  <a:srgbClr val="000000"/>
                </a:solidFill>
                <a:latin typeface="Arial Narrow" panose="020B0606020202030204" pitchFamily="34" charset="0"/>
              </a:rPr>
              <a:t>”</a:t>
            </a:r>
          </a:p>
        </p:txBody>
      </p:sp>
      <p:sp>
        <p:nvSpPr>
          <p:cNvPr id="90" name="object 5">
            <a:extLst>
              <a:ext uri="{FF2B5EF4-FFF2-40B4-BE49-F238E27FC236}">
                <a16:creationId xmlns:a16="http://schemas.microsoft.com/office/drawing/2014/main" id="{51040948-C576-E3C9-A06C-D4C60AD2481D}"/>
              </a:ext>
            </a:extLst>
          </p:cNvPr>
          <p:cNvSpPr txBox="1"/>
          <p:nvPr/>
        </p:nvSpPr>
        <p:spPr>
          <a:xfrm>
            <a:off x="291837" y="2607461"/>
            <a:ext cx="7289598" cy="10818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2575560" algn="l"/>
                <a:tab pos="4160520" algn="l"/>
                <a:tab pos="5202555" algn="l"/>
              </a:tabLst>
            </a:pPr>
            <a:r>
              <a:rPr sz="1200" dirty="0">
                <a:latin typeface="Arial Narrow"/>
                <a:cs typeface="Arial Narrow"/>
              </a:rPr>
              <a:t>Name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:______________________________________ </a:t>
            </a:r>
            <a:r>
              <a:rPr sz="1200" spc="-20" dirty="0">
                <a:latin typeface="Arial Narrow"/>
                <a:cs typeface="Arial Narrow"/>
              </a:rPr>
              <a:t>Teacher</a:t>
            </a:r>
            <a:r>
              <a:rPr lang="en-US" sz="1200" spc="-2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:______________________________ </a:t>
            </a:r>
            <a:r>
              <a:rPr lang="en-US" sz="1200" spc="-5" dirty="0">
                <a:latin typeface="Arial Narrow"/>
                <a:cs typeface="Arial Narrow"/>
              </a:rPr>
              <a:t>Class:__________</a:t>
            </a:r>
            <a:endParaRPr lang="en-US" sz="1200" spc="-5" dirty="0">
              <a:uFill>
                <a:solidFill>
                  <a:srgbClr val="000000"/>
                </a:solidFill>
              </a:uFill>
              <a:latin typeface="Arial Narrow"/>
              <a:cs typeface="Arial Narrow"/>
            </a:endParaRPr>
          </a:p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2575560" algn="l"/>
                <a:tab pos="4160520" algn="l"/>
                <a:tab pos="5202555" algn="l"/>
              </a:tabLst>
            </a:pPr>
            <a:endParaRPr lang="en-US" sz="600" spc="-5" dirty="0">
              <a:uFill>
                <a:solidFill>
                  <a:srgbClr val="000000"/>
                </a:solidFill>
              </a:uFill>
              <a:latin typeface="Arial Narrow"/>
              <a:cs typeface="Arial Narrow"/>
            </a:endParaRPr>
          </a:p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2575560" algn="l"/>
                <a:tab pos="4160520" algn="l"/>
                <a:tab pos="5202555" algn="l"/>
              </a:tabLst>
            </a:pPr>
            <a:r>
              <a:rPr sz="1200" dirty="0">
                <a:latin typeface="Arial Narrow"/>
                <a:cs typeface="Arial Narrow"/>
              </a:rPr>
              <a:t>Email</a:t>
            </a:r>
            <a:r>
              <a:rPr lang="en-US" sz="1200" dirty="0">
                <a:latin typeface="Arial Narrow"/>
                <a:cs typeface="Arial Narrow"/>
              </a:rPr>
              <a:t>:_____________________________________________________________</a:t>
            </a:r>
            <a:r>
              <a:rPr sz="1200" dirty="0">
                <a:latin typeface="Arial Narrow"/>
                <a:cs typeface="Arial Narrow"/>
              </a:rPr>
              <a:t>Cell</a:t>
            </a:r>
            <a:r>
              <a:rPr lang="en-US" sz="1200" dirty="0">
                <a:latin typeface="Arial Narrow"/>
                <a:cs typeface="Arial Narrow"/>
              </a:rPr>
              <a:t>:_________________________________</a:t>
            </a:r>
            <a:endParaRPr lang="en-US" sz="1200" spc="-5" dirty="0">
              <a:latin typeface="Arial Narrow"/>
              <a:cs typeface="Arial Narrow"/>
            </a:endParaRPr>
          </a:p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2575560" algn="l"/>
                <a:tab pos="4160520" algn="l"/>
                <a:tab pos="5202555" algn="l"/>
              </a:tabLst>
            </a:pPr>
            <a:endParaRPr lang="en-US" sz="600" spc="-5" dirty="0">
              <a:latin typeface="Arial Narrow"/>
              <a:cs typeface="Arial Narrow"/>
            </a:endParaRPr>
          </a:p>
          <a:p>
            <a:pPr marL="12700" marR="5080">
              <a:lnSpc>
                <a:spcPct val="141700"/>
              </a:lnSpc>
              <a:spcBef>
                <a:spcPts val="100"/>
              </a:spcBef>
              <a:tabLst>
                <a:tab pos="2575560" algn="l"/>
                <a:tab pos="4160520" algn="l"/>
                <a:tab pos="5202555" algn="l"/>
              </a:tabLst>
            </a:pPr>
            <a:r>
              <a:rPr lang="en-US" sz="1200" dirty="0">
                <a:latin typeface="Arial Narrow"/>
                <a:cs typeface="Arial Narrow"/>
              </a:rPr>
              <a:t>Signature</a:t>
            </a:r>
            <a:r>
              <a:rPr lang="en-US" sz="1200" dirty="0">
                <a:uFill>
                  <a:solidFill>
                    <a:srgbClr val="000000"/>
                  </a:solidFill>
                </a:uFill>
                <a:latin typeface="Arial Narrow"/>
                <a:cs typeface="Arial Narrow"/>
              </a:rPr>
              <a:t>:_______________________________________________________________________________________</a:t>
            </a:r>
            <a:endParaRPr sz="1200" dirty="0">
              <a:latin typeface="Arial Narrow"/>
              <a:cs typeface="Arial Narrow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9219532-151B-4CBE-CD36-0020A839D973}"/>
              </a:ext>
            </a:extLst>
          </p:cNvPr>
          <p:cNvSpPr/>
          <p:nvPr/>
        </p:nvSpPr>
        <p:spPr>
          <a:xfrm>
            <a:off x="185713" y="3746869"/>
            <a:ext cx="74421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0655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 b="1" dirty="0">
                <a:solidFill>
                  <a:srgbClr val="C00000"/>
                </a:solidFill>
                <a:latin typeface="Arial Narrow" panose="020B0606020202030204" pitchFamily="34" charset="0"/>
              </a:rPr>
              <a:t>Chocolate must be paid for before additional chocolate can be checked out.                                          Sign the WHITE COLLECTION ENVELOPE to receive another box of chocolate.</a:t>
            </a: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DD9F4B95-02BE-D7C6-3523-DE5185A52574}"/>
              </a:ext>
            </a:extLst>
          </p:cNvPr>
          <p:cNvSpPr txBox="1"/>
          <p:nvPr/>
        </p:nvSpPr>
        <p:spPr>
          <a:xfrm>
            <a:off x="189654" y="1446554"/>
            <a:ext cx="7337137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defTabSz="70655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 b="1" dirty="0">
                <a:solidFill>
                  <a:srgbClr val="000000"/>
                </a:solidFill>
                <a:latin typeface="Arial Narrow" panose="020B0606020202030204" pitchFamily="34" charset="0"/>
              </a:rPr>
              <a:t>____  I would like to checkout 2 BOXES of 30 $2.00 chocolate items.  I understand I am responsible for selling the entire box and turning in money no later than ________________________________ </a:t>
            </a:r>
            <a:r>
              <a:rPr lang="en-US" altLang="en-US" sz="1500" b="1" u="sng" dirty="0">
                <a:solidFill>
                  <a:srgbClr val="000000"/>
                </a:solidFill>
                <a:latin typeface="Arial Narrow" panose="020B0606020202030204" pitchFamily="34" charset="0"/>
              </a:rPr>
              <a:t>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437331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18482</TotalTime>
  <Words>122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Company>World's Finest Chocolate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Ashley, Robert</dc:creator>
  <cp:lastModifiedBy>Bart Garrett</cp:lastModifiedBy>
  <cp:revision>250</cp:revision>
  <cp:lastPrinted>2022-10-28T20:02:46Z</cp:lastPrinted>
  <dcterms:created xsi:type="dcterms:W3CDTF">2020-05-21T12:44:44Z</dcterms:created>
  <dcterms:modified xsi:type="dcterms:W3CDTF">2024-03-09T18:56:46Z</dcterms:modified>
</cp:coreProperties>
</file>