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31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4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5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1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0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7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2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1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0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6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183C7-B3FE-4562-BFDF-EE2E7D061001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80D05-6950-4BFB-99FE-762FC1711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7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k object 16"/>
          <p:cNvSpPr/>
          <p:nvPr/>
        </p:nvSpPr>
        <p:spPr>
          <a:xfrm>
            <a:off x="2540594" y="4708965"/>
            <a:ext cx="2259367" cy="1984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17"/>
          <p:cNvSpPr/>
          <p:nvPr/>
        </p:nvSpPr>
        <p:spPr>
          <a:xfrm>
            <a:off x="5499101" y="3963259"/>
            <a:ext cx="2052464" cy="1316990"/>
          </a:xfrm>
          <a:custGeom>
            <a:avLst/>
            <a:gdLst/>
            <a:ahLst/>
            <a:cxnLst/>
            <a:rect l="l" t="t" r="r" b="b"/>
            <a:pathLst>
              <a:path w="2057400" h="1316989">
                <a:moveTo>
                  <a:pt x="0" y="1316736"/>
                </a:moveTo>
                <a:lnTo>
                  <a:pt x="2057400" y="1316736"/>
                </a:lnTo>
                <a:lnTo>
                  <a:pt x="2057400" y="0"/>
                </a:lnTo>
                <a:lnTo>
                  <a:pt x="0" y="0"/>
                </a:lnTo>
                <a:lnTo>
                  <a:pt x="0" y="1316736"/>
                </a:lnTo>
                <a:close/>
              </a:path>
            </a:pathLst>
          </a:custGeom>
          <a:solidFill>
            <a:srgbClr val="E325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21"/>
          <p:cNvSpPr/>
          <p:nvPr/>
        </p:nvSpPr>
        <p:spPr>
          <a:xfrm>
            <a:off x="222651" y="2710055"/>
            <a:ext cx="7013575" cy="0"/>
          </a:xfrm>
          <a:custGeom>
            <a:avLst/>
            <a:gdLst/>
            <a:ahLst/>
            <a:cxnLst/>
            <a:rect l="l" t="t" r="r" b="b"/>
            <a:pathLst>
              <a:path w="7013575">
                <a:moveTo>
                  <a:pt x="0" y="0"/>
                </a:moveTo>
                <a:lnTo>
                  <a:pt x="7013448" y="0"/>
                </a:lnTo>
              </a:path>
            </a:pathLst>
          </a:custGeom>
          <a:ln w="254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22"/>
          <p:cNvSpPr/>
          <p:nvPr/>
        </p:nvSpPr>
        <p:spPr>
          <a:xfrm>
            <a:off x="7236226" y="2565751"/>
            <a:ext cx="442351" cy="276998"/>
          </a:xfrm>
          <a:custGeom>
            <a:avLst/>
            <a:gdLst/>
            <a:ahLst/>
            <a:cxnLst/>
            <a:rect l="l" t="t" r="r" b="b"/>
            <a:pathLst>
              <a:path w="333375" h="187960">
                <a:moveTo>
                  <a:pt x="247878" y="124460"/>
                </a:moveTo>
                <a:lnTo>
                  <a:pt x="190703" y="124460"/>
                </a:lnTo>
                <a:lnTo>
                  <a:pt x="201056" y="129540"/>
                </a:lnTo>
                <a:lnTo>
                  <a:pt x="210172" y="132080"/>
                </a:lnTo>
                <a:lnTo>
                  <a:pt x="218049" y="134620"/>
                </a:lnTo>
                <a:lnTo>
                  <a:pt x="232892" y="134620"/>
                </a:lnTo>
                <a:lnTo>
                  <a:pt x="230225" y="138430"/>
                </a:lnTo>
                <a:lnTo>
                  <a:pt x="228879" y="143510"/>
                </a:lnTo>
                <a:lnTo>
                  <a:pt x="228879" y="147320"/>
                </a:lnTo>
                <a:lnTo>
                  <a:pt x="230015" y="156210"/>
                </a:lnTo>
                <a:lnTo>
                  <a:pt x="266614" y="185420"/>
                </a:lnTo>
                <a:lnTo>
                  <a:pt x="277451" y="187960"/>
                </a:lnTo>
                <a:lnTo>
                  <a:pt x="299284" y="187960"/>
                </a:lnTo>
                <a:lnTo>
                  <a:pt x="308243" y="186690"/>
                </a:lnTo>
                <a:lnTo>
                  <a:pt x="315861" y="182880"/>
                </a:lnTo>
                <a:lnTo>
                  <a:pt x="322135" y="179070"/>
                </a:lnTo>
                <a:lnTo>
                  <a:pt x="324099" y="176530"/>
                </a:lnTo>
                <a:lnTo>
                  <a:pt x="289318" y="176530"/>
                </a:lnTo>
                <a:lnTo>
                  <a:pt x="272537" y="173990"/>
                </a:lnTo>
                <a:lnTo>
                  <a:pt x="241274" y="146050"/>
                </a:lnTo>
                <a:lnTo>
                  <a:pt x="241274" y="142240"/>
                </a:lnTo>
                <a:lnTo>
                  <a:pt x="242938" y="137160"/>
                </a:lnTo>
                <a:lnTo>
                  <a:pt x="247853" y="129540"/>
                </a:lnTo>
                <a:lnTo>
                  <a:pt x="248640" y="128270"/>
                </a:lnTo>
                <a:lnTo>
                  <a:pt x="248640" y="125730"/>
                </a:lnTo>
                <a:lnTo>
                  <a:pt x="247878" y="124460"/>
                </a:lnTo>
                <a:close/>
              </a:path>
              <a:path w="333375" h="187960">
                <a:moveTo>
                  <a:pt x="37172" y="0"/>
                </a:moveTo>
                <a:lnTo>
                  <a:pt x="31927" y="0"/>
                </a:lnTo>
                <a:lnTo>
                  <a:pt x="26200" y="1270"/>
                </a:lnTo>
                <a:lnTo>
                  <a:pt x="0" y="21590"/>
                </a:lnTo>
                <a:lnTo>
                  <a:pt x="131457" y="92710"/>
                </a:lnTo>
                <a:lnTo>
                  <a:pt x="0" y="156210"/>
                </a:lnTo>
                <a:lnTo>
                  <a:pt x="9001" y="166370"/>
                </a:lnTo>
                <a:lnTo>
                  <a:pt x="19926" y="173990"/>
                </a:lnTo>
                <a:lnTo>
                  <a:pt x="32775" y="177800"/>
                </a:lnTo>
                <a:lnTo>
                  <a:pt x="47548" y="179070"/>
                </a:lnTo>
                <a:lnTo>
                  <a:pt x="60560" y="179070"/>
                </a:lnTo>
                <a:lnTo>
                  <a:pt x="75306" y="175260"/>
                </a:lnTo>
                <a:lnTo>
                  <a:pt x="91788" y="170180"/>
                </a:lnTo>
                <a:lnTo>
                  <a:pt x="97861" y="167640"/>
                </a:lnTo>
                <a:lnTo>
                  <a:pt x="46380" y="167640"/>
                </a:lnTo>
                <a:lnTo>
                  <a:pt x="32902" y="165100"/>
                </a:lnTo>
                <a:lnTo>
                  <a:pt x="19596" y="160020"/>
                </a:lnTo>
                <a:lnTo>
                  <a:pt x="161772" y="90170"/>
                </a:lnTo>
                <a:lnTo>
                  <a:pt x="149694" y="90170"/>
                </a:lnTo>
                <a:lnTo>
                  <a:pt x="19596" y="19050"/>
                </a:lnTo>
                <a:lnTo>
                  <a:pt x="24841" y="13970"/>
                </a:lnTo>
                <a:lnTo>
                  <a:pt x="31140" y="11430"/>
                </a:lnTo>
                <a:lnTo>
                  <a:pt x="83096" y="11430"/>
                </a:lnTo>
                <a:lnTo>
                  <a:pt x="65341" y="5080"/>
                </a:lnTo>
                <a:lnTo>
                  <a:pt x="50034" y="1270"/>
                </a:lnTo>
                <a:lnTo>
                  <a:pt x="37172" y="0"/>
                </a:lnTo>
                <a:close/>
              </a:path>
              <a:path w="333375" h="187960">
                <a:moveTo>
                  <a:pt x="261435" y="105410"/>
                </a:moveTo>
                <a:lnTo>
                  <a:pt x="217830" y="105410"/>
                </a:lnTo>
                <a:lnTo>
                  <a:pt x="226757" y="109220"/>
                </a:lnTo>
                <a:lnTo>
                  <a:pt x="238467" y="113030"/>
                </a:lnTo>
                <a:lnTo>
                  <a:pt x="252959" y="116840"/>
                </a:lnTo>
                <a:lnTo>
                  <a:pt x="270230" y="119380"/>
                </a:lnTo>
                <a:lnTo>
                  <a:pt x="280331" y="121920"/>
                </a:lnTo>
                <a:lnTo>
                  <a:pt x="319493" y="139700"/>
                </a:lnTo>
                <a:lnTo>
                  <a:pt x="321297" y="144780"/>
                </a:lnTo>
                <a:lnTo>
                  <a:pt x="321297" y="160020"/>
                </a:lnTo>
                <a:lnTo>
                  <a:pt x="318617" y="166370"/>
                </a:lnTo>
                <a:lnTo>
                  <a:pt x="307911" y="173990"/>
                </a:lnTo>
                <a:lnTo>
                  <a:pt x="299923" y="176530"/>
                </a:lnTo>
                <a:lnTo>
                  <a:pt x="324099" y="176530"/>
                </a:lnTo>
                <a:lnTo>
                  <a:pt x="333362" y="143510"/>
                </a:lnTo>
                <a:lnTo>
                  <a:pt x="331292" y="135890"/>
                </a:lnTo>
                <a:lnTo>
                  <a:pt x="323037" y="124460"/>
                </a:lnTo>
                <a:lnTo>
                  <a:pt x="317868" y="119380"/>
                </a:lnTo>
                <a:lnTo>
                  <a:pt x="311670" y="116840"/>
                </a:lnTo>
                <a:lnTo>
                  <a:pt x="306146" y="114300"/>
                </a:lnTo>
                <a:lnTo>
                  <a:pt x="298850" y="113030"/>
                </a:lnTo>
                <a:lnTo>
                  <a:pt x="289782" y="110490"/>
                </a:lnTo>
                <a:lnTo>
                  <a:pt x="261435" y="105410"/>
                </a:lnTo>
                <a:close/>
              </a:path>
              <a:path w="333375" h="187960">
                <a:moveTo>
                  <a:pt x="323901" y="15240"/>
                </a:moveTo>
                <a:lnTo>
                  <a:pt x="302158" y="15240"/>
                </a:lnTo>
                <a:lnTo>
                  <a:pt x="308800" y="16510"/>
                </a:lnTo>
                <a:lnTo>
                  <a:pt x="319074" y="26670"/>
                </a:lnTo>
                <a:lnTo>
                  <a:pt x="321640" y="33020"/>
                </a:lnTo>
                <a:lnTo>
                  <a:pt x="321640" y="46990"/>
                </a:lnTo>
                <a:lnTo>
                  <a:pt x="319011" y="53340"/>
                </a:lnTo>
                <a:lnTo>
                  <a:pt x="313766" y="58420"/>
                </a:lnTo>
                <a:lnTo>
                  <a:pt x="308660" y="62230"/>
                </a:lnTo>
                <a:lnTo>
                  <a:pt x="301210" y="64770"/>
                </a:lnTo>
                <a:lnTo>
                  <a:pt x="291415" y="68580"/>
                </a:lnTo>
                <a:lnTo>
                  <a:pt x="279272" y="69850"/>
                </a:lnTo>
                <a:lnTo>
                  <a:pt x="267449" y="72390"/>
                </a:lnTo>
                <a:lnTo>
                  <a:pt x="257259" y="74930"/>
                </a:lnTo>
                <a:lnTo>
                  <a:pt x="248699" y="76200"/>
                </a:lnTo>
                <a:lnTo>
                  <a:pt x="213639" y="100330"/>
                </a:lnTo>
                <a:lnTo>
                  <a:pt x="97036" y="154940"/>
                </a:lnTo>
                <a:lnTo>
                  <a:pt x="87442" y="158750"/>
                </a:lnTo>
                <a:lnTo>
                  <a:pt x="79205" y="161290"/>
                </a:lnTo>
                <a:lnTo>
                  <a:pt x="72326" y="163830"/>
                </a:lnTo>
                <a:lnTo>
                  <a:pt x="53088" y="167640"/>
                </a:lnTo>
                <a:lnTo>
                  <a:pt x="97861" y="167640"/>
                </a:lnTo>
                <a:lnTo>
                  <a:pt x="110007" y="162560"/>
                </a:lnTo>
                <a:lnTo>
                  <a:pt x="190703" y="124460"/>
                </a:lnTo>
                <a:lnTo>
                  <a:pt x="244868" y="124460"/>
                </a:lnTo>
                <a:lnTo>
                  <a:pt x="241211" y="123190"/>
                </a:lnTo>
                <a:lnTo>
                  <a:pt x="226923" y="123190"/>
                </a:lnTo>
                <a:lnTo>
                  <a:pt x="220370" y="121920"/>
                </a:lnTo>
                <a:lnTo>
                  <a:pt x="211112" y="119380"/>
                </a:lnTo>
                <a:lnTo>
                  <a:pt x="205155" y="118110"/>
                </a:lnTo>
                <a:lnTo>
                  <a:pt x="197904" y="114300"/>
                </a:lnTo>
                <a:lnTo>
                  <a:pt x="217830" y="105410"/>
                </a:lnTo>
                <a:lnTo>
                  <a:pt x="261435" y="105410"/>
                </a:lnTo>
                <a:lnTo>
                  <a:pt x="247089" y="102870"/>
                </a:lnTo>
                <a:lnTo>
                  <a:pt x="235903" y="100330"/>
                </a:lnTo>
                <a:lnTo>
                  <a:pt x="227876" y="97790"/>
                </a:lnTo>
                <a:lnTo>
                  <a:pt x="232790" y="93980"/>
                </a:lnTo>
                <a:lnTo>
                  <a:pt x="237756" y="91440"/>
                </a:lnTo>
                <a:lnTo>
                  <a:pt x="247802" y="87630"/>
                </a:lnTo>
                <a:lnTo>
                  <a:pt x="255498" y="86360"/>
                </a:lnTo>
                <a:lnTo>
                  <a:pt x="265887" y="85090"/>
                </a:lnTo>
                <a:lnTo>
                  <a:pt x="278564" y="82550"/>
                </a:lnTo>
                <a:lnTo>
                  <a:pt x="289488" y="80010"/>
                </a:lnTo>
                <a:lnTo>
                  <a:pt x="298657" y="78740"/>
                </a:lnTo>
                <a:lnTo>
                  <a:pt x="306069" y="76200"/>
                </a:lnTo>
                <a:lnTo>
                  <a:pt x="314769" y="73660"/>
                </a:lnTo>
                <a:lnTo>
                  <a:pt x="321500" y="68580"/>
                </a:lnTo>
                <a:lnTo>
                  <a:pt x="330987" y="57150"/>
                </a:lnTo>
                <a:lnTo>
                  <a:pt x="333362" y="49530"/>
                </a:lnTo>
                <a:lnTo>
                  <a:pt x="333242" y="38100"/>
                </a:lnTo>
                <a:lnTo>
                  <a:pt x="332645" y="31750"/>
                </a:lnTo>
                <a:lnTo>
                  <a:pt x="330495" y="25400"/>
                </a:lnTo>
                <a:lnTo>
                  <a:pt x="326911" y="19050"/>
                </a:lnTo>
                <a:lnTo>
                  <a:pt x="323901" y="15240"/>
                </a:lnTo>
                <a:close/>
              </a:path>
              <a:path w="333375" h="187960">
                <a:moveTo>
                  <a:pt x="273735" y="130810"/>
                </a:moveTo>
                <a:lnTo>
                  <a:pt x="263537" y="130810"/>
                </a:lnTo>
                <a:lnTo>
                  <a:pt x="259384" y="132080"/>
                </a:lnTo>
                <a:lnTo>
                  <a:pt x="253466" y="138430"/>
                </a:lnTo>
                <a:lnTo>
                  <a:pt x="251980" y="140970"/>
                </a:lnTo>
                <a:lnTo>
                  <a:pt x="251980" y="153670"/>
                </a:lnTo>
                <a:lnTo>
                  <a:pt x="257009" y="158750"/>
                </a:lnTo>
                <a:lnTo>
                  <a:pt x="267055" y="161290"/>
                </a:lnTo>
                <a:lnTo>
                  <a:pt x="274432" y="163830"/>
                </a:lnTo>
                <a:lnTo>
                  <a:pt x="288243" y="166370"/>
                </a:lnTo>
                <a:lnTo>
                  <a:pt x="299262" y="166370"/>
                </a:lnTo>
                <a:lnTo>
                  <a:pt x="303047" y="165100"/>
                </a:lnTo>
                <a:lnTo>
                  <a:pt x="309079" y="158750"/>
                </a:lnTo>
                <a:lnTo>
                  <a:pt x="310591" y="156210"/>
                </a:lnTo>
                <a:lnTo>
                  <a:pt x="290321" y="156210"/>
                </a:lnTo>
                <a:lnTo>
                  <a:pt x="284670" y="154940"/>
                </a:lnTo>
                <a:lnTo>
                  <a:pt x="270560" y="152400"/>
                </a:lnTo>
                <a:lnTo>
                  <a:pt x="266230" y="151130"/>
                </a:lnTo>
                <a:lnTo>
                  <a:pt x="263004" y="148590"/>
                </a:lnTo>
                <a:lnTo>
                  <a:pt x="262204" y="147320"/>
                </a:lnTo>
                <a:lnTo>
                  <a:pt x="262204" y="143510"/>
                </a:lnTo>
                <a:lnTo>
                  <a:pt x="262724" y="142240"/>
                </a:lnTo>
                <a:lnTo>
                  <a:pt x="263778" y="142240"/>
                </a:lnTo>
                <a:lnTo>
                  <a:pt x="264845" y="140970"/>
                </a:lnTo>
                <a:lnTo>
                  <a:pt x="307841" y="140970"/>
                </a:lnTo>
                <a:lnTo>
                  <a:pt x="305092" y="138430"/>
                </a:lnTo>
                <a:lnTo>
                  <a:pt x="294093" y="134620"/>
                </a:lnTo>
                <a:lnTo>
                  <a:pt x="286333" y="133350"/>
                </a:lnTo>
                <a:lnTo>
                  <a:pt x="279547" y="132080"/>
                </a:lnTo>
                <a:lnTo>
                  <a:pt x="273735" y="130810"/>
                </a:lnTo>
                <a:close/>
              </a:path>
              <a:path w="333375" h="187960">
                <a:moveTo>
                  <a:pt x="307841" y="140970"/>
                </a:moveTo>
                <a:lnTo>
                  <a:pt x="272148" y="140970"/>
                </a:lnTo>
                <a:lnTo>
                  <a:pt x="295960" y="146050"/>
                </a:lnTo>
                <a:lnTo>
                  <a:pt x="300367" y="148590"/>
                </a:lnTo>
                <a:lnTo>
                  <a:pt x="300367" y="153670"/>
                </a:lnTo>
                <a:lnTo>
                  <a:pt x="299872" y="154940"/>
                </a:lnTo>
                <a:lnTo>
                  <a:pt x="297878" y="156210"/>
                </a:lnTo>
                <a:lnTo>
                  <a:pt x="310591" y="156210"/>
                </a:lnTo>
                <a:lnTo>
                  <a:pt x="310591" y="143510"/>
                </a:lnTo>
                <a:lnTo>
                  <a:pt x="307841" y="140970"/>
                </a:lnTo>
                <a:close/>
              </a:path>
              <a:path w="333375" h="187960">
                <a:moveTo>
                  <a:pt x="188861" y="88900"/>
                </a:moveTo>
                <a:lnTo>
                  <a:pt x="184734" y="88900"/>
                </a:lnTo>
                <a:lnTo>
                  <a:pt x="182918" y="90170"/>
                </a:lnTo>
                <a:lnTo>
                  <a:pt x="179908" y="92710"/>
                </a:lnTo>
                <a:lnTo>
                  <a:pt x="179158" y="93980"/>
                </a:lnTo>
                <a:lnTo>
                  <a:pt x="179158" y="99060"/>
                </a:lnTo>
                <a:lnTo>
                  <a:pt x="179908" y="100330"/>
                </a:lnTo>
                <a:lnTo>
                  <a:pt x="182918" y="102870"/>
                </a:lnTo>
                <a:lnTo>
                  <a:pt x="184683" y="104140"/>
                </a:lnTo>
                <a:lnTo>
                  <a:pt x="188810" y="104140"/>
                </a:lnTo>
                <a:lnTo>
                  <a:pt x="190601" y="102870"/>
                </a:lnTo>
                <a:lnTo>
                  <a:pt x="193497" y="100330"/>
                </a:lnTo>
                <a:lnTo>
                  <a:pt x="194221" y="99060"/>
                </a:lnTo>
                <a:lnTo>
                  <a:pt x="194221" y="93980"/>
                </a:lnTo>
                <a:lnTo>
                  <a:pt x="193497" y="92710"/>
                </a:lnTo>
                <a:lnTo>
                  <a:pt x="190601" y="90170"/>
                </a:lnTo>
                <a:lnTo>
                  <a:pt x="188861" y="88900"/>
                </a:lnTo>
                <a:close/>
              </a:path>
              <a:path w="333375" h="187960">
                <a:moveTo>
                  <a:pt x="83096" y="11430"/>
                </a:moveTo>
                <a:lnTo>
                  <a:pt x="38506" y="11430"/>
                </a:lnTo>
                <a:lnTo>
                  <a:pt x="49557" y="12700"/>
                </a:lnTo>
                <a:lnTo>
                  <a:pt x="63453" y="16510"/>
                </a:lnTo>
                <a:lnTo>
                  <a:pt x="99783" y="33020"/>
                </a:lnTo>
                <a:lnTo>
                  <a:pt x="181330" y="74930"/>
                </a:lnTo>
                <a:lnTo>
                  <a:pt x="149694" y="90170"/>
                </a:lnTo>
                <a:lnTo>
                  <a:pt x="161772" y="90170"/>
                </a:lnTo>
                <a:lnTo>
                  <a:pt x="190207" y="76200"/>
                </a:lnTo>
                <a:lnTo>
                  <a:pt x="201288" y="72390"/>
                </a:lnTo>
                <a:lnTo>
                  <a:pt x="211593" y="68580"/>
                </a:lnTo>
                <a:lnTo>
                  <a:pt x="221124" y="66040"/>
                </a:lnTo>
                <a:lnTo>
                  <a:pt x="248805" y="66040"/>
                </a:lnTo>
                <a:lnTo>
                  <a:pt x="248805" y="64770"/>
                </a:lnTo>
                <a:lnTo>
                  <a:pt x="188188" y="64770"/>
                </a:lnTo>
                <a:lnTo>
                  <a:pt x="83096" y="11430"/>
                </a:lnTo>
                <a:close/>
              </a:path>
              <a:path w="333375" h="187960">
                <a:moveTo>
                  <a:pt x="248805" y="66040"/>
                </a:moveTo>
                <a:lnTo>
                  <a:pt x="237591" y="66040"/>
                </a:lnTo>
                <a:lnTo>
                  <a:pt x="241160" y="67310"/>
                </a:lnTo>
                <a:lnTo>
                  <a:pt x="247459" y="67310"/>
                </a:lnTo>
                <a:lnTo>
                  <a:pt x="248805" y="66040"/>
                </a:lnTo>
                <a:close/>
              </a:path>
              <a:path w="333375" h="187960">
                <a:moveTo>
                  <a:pt x="294004" y="2540"/>
                </a:moveTo>
                <a:lnTo>
                  <a:pt x="248970" y="13970"/>
                </a:lnTo>
                <a:lnTo>
                  <a:pt x="229387" y="43180"/>
                </a:lnTo>
                <a:lnTo>
                  <a:pt x="229387" y="46990"/>
                </a:lnTo>
                <a:lnTo>
                  <a:pt x="230276" y="50800"/>
                </a:lnTo>
                <a:lnTo>
                  <a:pt x="232067" y="54610"/>
                </a:lnTo>
                <a:lnTo>
                  <a:pt x="216418" y="54610"/>
                </a:lnTo>
                <a:lnTo>
                  <a:pt x="197916" y="59690"/>
                </a:lnTo>
                <a:lnTo>
                  <a:pt x="188188" y="64770"/>
                </a:lnTo>
                <a:lnTo>
                  <a:pt x="248805" y="64770"/>
                </a:lnTo>
                <a:lnTo>
                  <a:pt x="248805" y="63500"/>
                </a:lnTo>
                <a:lnTo>
                  <a:pt x="248361" y="62230"/>
                </a:lnTo>
                <a:lnTo>
                  <a:pt x="247459" y="60960"/>
                </a:lnTo>
                <a:lnTo>
                  <a:pt x="243560" y="55880"/>
                </a:lnTo>
                <a:lnTo>
                  <a:pt x="241604" y="50800"/>
                </a:lnTo>
                <a:lnTo>
                  <a:pt x="241604" y="45720"/>
                </a:lnTo>
                <a:lnTo>
                  <a:pt x="242688" y="38100"/>
                </a:lnTo>
                <a:lnTo>
                  <a:pt x="276366" y="16510"/>
                </a:lnTo>
                <a:lnTo>
                  <a:pt x="285161" y="15240"/>
                </a:lnTo>
                <a:lnTo>
                  <a:pt x="323901" y="15240"/>
                </a:lnTo>
                <a:lnTo>
                  <a:pt x="321894" y="12700"/>
                </a:lnTo>
                <a:lnTo>
                  <a:pt x="315850" y="8890"/>
                </a:lnTo>
                <a:lnTo>
                  <a:pt x="309187" y="5080"/>
                </a:lnTo>
                <a:lnTo>
                  <a:pt x="301905" y="3810"/>
                </a:lnTo>
                <a:lnTo>
                  <a:pt x="294004" y="2540"/>
                </a:lnTo>
                <a:close/>
              </a:path>
              <a:path w="333375" h="187960">
                <a:moveTo>
                  <a:pt x="299364" y="24130"/>
                </a:moveTo>
                <a:lnTo>
                  <a:pt x="294347" y="24130"/>
                </a:lnTo>
                <a:lnTo>
                  <a:pt x="287939" y="25400"/>
                </a:lnTo>
                <a:lnTo>
                  <a:pt x="281268" y="25400"/>
                </a:lnTo>
                <a:lnTo>
                  <a:pt x="274332" y="27940"/>
                </a:lnTo>
                <a:lnTo>
                  <a:pt x="267131" y="30480"/>
                </a:lnTo>
                <a:lnTo>
                  <a:pt x="257378" y="33020"/>
                </a:lnTo>
                <a:lnTo>
                  <a:pt x="252488" y="39370"/>
                </a:lnTo>
                <a:lnTo>
                  <a:pt x="252488" y="50800"/>
                </a:lnTo>
                <a:lnTo>
                  <a:pt x="253936" y="54610"/>
                </a:lnTo>
                <a:lnTo>
                  <a:pt x="259740" y="59690"/>
                </a:lnTo>
                <a:lnTo>
                  <a:pt x="264147" y="60960"/>
                </a:lnTo>
                <a:lnTo>
                  <a:pt x="276804" y="60960"/>
                </a:lnTo>
                <a:lnTo>
                  <a:pt x="290534" y="58420"/>
                </a:lnTo>
                <a:lnTo>
                  <a:pt x="297522" y="55880"/>
                </a:lnTo>
                <a:lnTo>
                  <a:pt x="306908" y="52070"/>
                </a:lnTo>
                <a:lnTo>
                  <a:pt x="308079" y="50800"/>
                </a:lnTo>
                <a:lnTo>
                  <a:pt x="264477" y="50800"/>
                </a:lnTo>
                <a:lnTo>
                  <a:pt x="262254" y="49530"/>
                </a:lnTo>
                <a:lnTo>
                  <a:pt x="261696" y="48260"/>
                </a:lnTo>
                <a:lnTo>
                  <a:pt x="261696" y="43180"/>
                </a:lnTo>
                <a:lnTo>
                  <a:pt x="266115" y="40640"/>
                </a:lnTo>
                <a:lnTo>
                  <a:pt x="283794" y="35560"/>
                </a:lnTo>
                <a:lnTo>
                  <a:pt x="290093" y="34290"/>
                </a:lnTo>
                <a:lnTo>
                  <a:pt x="311052" y="34290"/>
                </a:lnTo>
                <a:lnTo>
                  <a:pt x="309968" y="31750"/>
                </a:lnTo>
                <a:lnTo>
                  <a:pt x="306730" y="29210"/>
                </a:lnTo>
                <a:lnTo>
                  <a:pt x="303504" y="25400"/>
                </a:lnTo>
                <a:lnTo>
                  <a:pt x="299364" y="24130"/>
                </a:lnTo>
                <a:close/>
              </a:path>
              <a:path w="333375" h="187960">
                <a:moveTo>
                  <a:pt x="311052" y="34290"/>
                </a:moveTo>
                <a:lnTo>
                  <a:pt x="296316" y="34290"/>
                </a:lnTo>
                <a:lnTo>
                  <a:pt x="298183" y="35560"/>
                </a:lnTo>
                <a:lnTo>
                  <a:pt x="300735" y="36830"/>
                </a:lnTo>
                <a:lnTo>
                  <a:pt x="301383" y="38100"/>
                </a:lnTo>
                <a:lnTo>
                  <a:pt x="301383" y="43180"/>
                </a:lnTo>
                <a:lnTo>
                  <a:pt x="296760" y="46990"/>
                </a:lnTo>
                <a:lnTo>
                  <a:pt x="278320" y="50800"/>
                </a:lnTo>
                <a:lnTo>
                  <a:pt x="308079" y="50800"/>
                </a:lnTo>
                <a:lnTo>
                  <a:pt x="311594" y="46990"/>
                </a:lnTo>
                <a:lnTo>
                  <a:pt x="311594" y="35560"/>
                </a:lnTo>
                <a:lnTo>
                  <a:pt x="311052" y="342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6" name="bk object 24"/>
          <p:cNvSpPr/>
          <p:nvPr/>
        </p:nvSpPr>
        <p:spPr>
          <a:xfrm>
            <a:off x="2935158" y="88206"/>
            <a:ext cx="3177117" cy="722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3"/>
          <p:cNvSpPr txBox="1"/>
          <p:nvPr/>
        </p:nvSpPr>
        <p:spPr>
          <a:xfrm>
            <a:off x="252007" y="325072"/>
            <a:ext cx="2604353" cy="318036"/>
          </a:xfrm>
          <a:prstGeom prst="rect">
            <a:avLst/>
          </a:prstGeom>
          <a:solidFill>
            <a:srgbClr val="53312C"/>
          </a:solidFill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b="1" spc="-10" dirty="0">
                <a:solidFill>
                  <a:srgbClr val="FFFFFF"/>
                </a:solidFill>
                <a:latin typeface="AkzidenzGrotesk"/>
                <a:cs typeface="AkzidenzGrotesk"/>
              </a:rPr>
              <a:t>CHOCOLATE </a:t>
            </a:r>
            <a:r>
              <a:rPr b="1" dirty="0">
                <a:solidFill>
                  <a:srgbClr val="FFFFFF"/>
                </a:solidFill>
                <a:latin typeface="AkzidenzGrotesk"/>
                <a:cs typeface="AkzidenzGrotesk"/>
              </a:rPr>
              <a:t>ORDER</a:t>
            </a:r>
            <a:r>
              <a:rPr b="1" spc="-20" dirty="0">
                <a:solidFill>
                  <a:srgbClr val="FFFFFF"/>
                </a:solidFill>
                <a:latin typeface="AkzidenzGrotesk"/>
                <a:cs typeface="AkzidenzGrotesk"/>
              </a:rPr>
              <a:t> </a:t>
            </a:r>
            <a:r>
              <a:rPr b="1" dirty="0">
                <a:solidFill>
                  <a:srgbClr val="FFFFFF"/>
                </a:solidFill>
                <a:latin typeface="AkzidenzGrotesk"/>
                <a:cs typeface="AkzidenzGrotesk"/>
              </a:rPr>
              <a:t>FORM</a:t>
            </a:r>
            <a:endParaRPr dirty="0">
              <a:latin typeface="AkzidenzGrotesk"/>
              <a:cs typeface="AkzidenzGrotesk"/>
            </a:endParaRPr>
          </a:p>
        </p:txBody>
      </p:sp>
      <p:sp>
        <p:nvSpPr>
          <p:cNvPr id="60" name="object 4"/>
          <p:cNvSpPr txBox="1"/>
          <p:nvPr/>
        </p:nvSpPr>
        <p:spPr>
          <a:xfrm>
            <a:off x="331005" y="784822"/>
            <a:ext cx="5756506" cy="11644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3909060" algn="l"/>
              </a:tabLst>
            </a:pPr>
            <a:r>
              <a:rPr sz="1500" dirty="0">
                <a:latin typeface="Arial Narrow"/>
                <a:cs typeface="Arial Narrow"/>
              </a:rPr>
              <a:t>I would </a:t>
            </a:r>
            <a:r>
              <a:rPr sz="1500" spc="-5" dirty="0">
                <a:latin typeface="Arial Narrow"/>
                <a:cs typeface="Arial Narrow"/>
              </a:rPr>
              <a:t>like to help by ordering </a:t>
            </a:r>
            <a:r>
              <a:rPr sz="1500" spc="-10" dirty="0">
                <a:latin typeface="Arial Narrow"/>
                <a:cs typeface="Arial Narrow"/>
              </a:rPr>
              <a:t>World’s </a:t>
            </a:r>
            <a:r>
              <a:rPr sz="1500" dirty="0">
                <a:latin typeface="Arial Narrow"/>
                <a:cs typeface="Arial Narrow"/>
              </a:rPr>
              <a:t>Finest Chocolate Bars. I </a:t>
            </a:r>
            <a:r>
              <a:rPr sz="1500" spc="-5" dirty="0">
                <a:latin typeface="Arial Narrow"/>
                <a:cs typeface="Arial Narrow"/>
              </a:rPr>
              <a:t>understand </a:t>
            </a:r>
            <a:r>
              <a:rPr sz="1500" dirty="0">
                <a:latin typeface="Arial Narrow"/>
                <a:cs typeface="Arial Narrow"/>
              </a:rPr>
              <a:t>I </a:t>
            </a:r>
            <a:r>
              <a:rPr sz="1500" spc="-5" dirty="0">
                <a:latin typeface="Arial Narrow"/>
                <a:cs typeface="Arial Narrow"/>
              </a:rPr>
              <a:t>am </a:t>
            </a:r>
            <a:r>
              <a:rPr sz="1500" dirty="0">
                <a:latin typeface="Arial Narrow"/>
                <a:cs typeface="Arial Narrow"/>
              </a:rPr>
              <a:t>responsible </a:t>
            </a:r>
            <a:r>
              <a:rPr sz="1500" spc="-5" dirty="0">
                <a:latin typeface="Arial Narrow"/>
                <a:cs typeface="Arial Narrow"/>
              </a:rPr>
              <a:t>for sending payment for the chocolate no</a:t>
            </a:r>
            <a:r>
              <a:rPr sz="1500" spc="20" dirty="0">
                <a:latin typeface="Arial Narrow"/>
                <a:cs typeface="Arial Narrow"/>
              </a:rPr>
              <a:t> </a:t>
            </a:r>
            <a:r>
              <a:rPr sz="1500" spc="-5" dirty="0">
                <a:latin typeface="Arial Narrow"/>
                <a:cs typeface="Arial Narrow"/>
              </a:rPr>
              <a:t>later</a:t>
            </a:r>
            <a:r>
              <a:rPr sz="1500" dirty="0">
                <a:latin typeface="Arial Narrow"/>
                <a:cs typeface="Arial Narrow"/>
              </a:rPr>
              <a:t> </a:t>
            </a:r>
            <a:r>
              <a:rPr sz="1500" spc="-5" dirty="0">
                <a:latin typeface="Arial Narrow"/>
                <a:cs typeface="Arial Narrow"/>
              </a:rPr>
              <a:t>than</a:t>
            </a:r>
            <a:r>
              <a:rPr lang="en-US" sz="1500" spc="-5" dirty="0">
                <a:latin typeface="Arial Narrow"/>
                <a:cs typeface="Arial Narrow"/>
              </a:rPr>
              <a:t> </a:t>
            </a:r>
            <a:r>
              <a:rPr lang="en-US" sz="1500" b="1" u="sng" spc="-5" dirty="0">
                <a:latin typeface="Arial Narrow"/>
                <a:cs typeface="Arial Narrow"/>
              </a:rPr>
              <a:t>______________________</a:t>
            </a:r>
            <a:r>
              <a:rPr lang="en-US" sz="1500" spc="-5" dirty="0">
                <a:latin typeface="Arial Narrow"/>
                <a:cs typeface="Arial Narrow"/>
              </a:rPr>
              <a:t>. Each variety box contains 60 $1.00 bars. For safety reason we ask students NOT to go door-to-door. </a:t>
            </a:r>
            <a:r>
              <a:rPr lang="en-US" sz="1500" b="1" dirty="0">
                <a:latin typeface="Arial Narrow" panose="020B0606020202030204" pitchFamily="34" charset="0"/>
              </a:rPr>
              <a:t>Chocolate cannot be returned.</a:t>
            </a:r>
            <a:endParaRPr lang="en-US" sz="1500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909060" algn="l"/>
              </a:tabLst>
            </a:pPr>
            <a:endParaRPr sz="1400" b="1" u="sng" dirty="0">
              <a:latin typeface="Arial Narrow"/>
              <a:cs typeface="Arial Narrow"/>
            </a:endParaRPr>
          </a:p>
        </p:txBody>
      </p:sp>
      <p:sp>
        <p:nvSpPr>
          <p:cNvPr id="64" name="object 8"/>
          <p:cNvSpPr/>
          <p:nvPr/>
        </p:nvSpPr>
        <p:spPr>
          <a:xfrm>
            <a:off x="5470296" y="2962883"/>
            <a:ext cx="2122931" cy="35564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27"/>
          <p:cNvSpPr txBox="1"/>
          <p:nvPr/>
        </p:nvSpPr>
        <p:spPr>
          <a:xfrm>
            <a:off x="255232" y="2834112"/>
            <a:ext cx="3245278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b="1" dirty="0">
                <a:latin typeface="AkzidenzGrotesk"/>
                <a:cs typeface="AkzidenzGrotesk"/>
              </a:rPr>
              <a:t>LET’S GO 5</a:t>
            </a:r>
            <a:r>
              <a:rPr lang="en-US" sz="3000" b="1" baseline="30000" dirty="0">
                <a:latin typeface="AkzidenzGrotesk"/>
                <a:cs typeface="AkzidenzGrotesk"/>
              </a:rPr>
              <a:t>th</a:t>
            </a:r>
            <a:r>
              <a:rPr lang="en-US" sz="3000" b="1" dirty="0">
                <a:latin typeface="AkzidenzGrotesk"/>
                <a:cs typeface="AkzidenzGrotesk"/>
              </a:rPr>
              <a:t> GRADE! </a:t>
            </a:r>
            <a:endParaRPr sz="3000" b="1" dirty="0">
              <a:latin typeface="AkzidenzGrotesk"/>
              <a:cs typeface="AkzidenzGrotesk"/>
            </a:endParaRPr>
          </a:p>
        </p:txBody>
      </p:sp>
      <p:sp>
        <p:nvSpPr>
          <p:cNvPr id="81" name="object 28"/>
          <p:cNvSpPr txBox="1"/>
          <p:nvPr/>
        </p:nvSpPr>
        <p:spPr>
          <a:xfrm>
            <a:off x="255232" y="3267846"/>
            <a:ext cx="5004862" cy="1085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lang="en-US" sz="1500" dirty="0">
                <a:latin typeface="Arial Narrow" panose="020B0606020202030204" pitchFamily="34" charset="0"/>
                <a:cs typeface="AkzidenzGrotesk"/>
              </a:rPr>
              <a:t>O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ur need for fu</a:t>
            </a:r>
            <a:r>
              <a:rPr lang="en-US" sz="1500" dirty="0">
                <a:latin typeface="Arial Narrow" panose="020B0606020202030204" pitchFamily="34" charset="0"/>
                <a:cs typeface="AkzidenzGrotesk"/>
              </a:rPr>
              <a:t>ndr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aising is </a:t>
            </a:r>
            <a:r>
              <a:rPr sz="1500" spc="-15" dirty="0">
                <a:latin typeface="Arial Narrow" panose="020B0606020202030204" pitchFamily="34" charset="0"/>
                <a:cs typeface="AkzidenzGrotesk"/>
              </a:rPr>
              <a:t>GREATER 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than </a:t>
            </a:r>
            <a:r>
              <a:rPr sz="1500" spc="-25" dirty="0">
                <a:latin typeface="Arial Narrow" panose="020B0606020202030204" pitchFamily="34" charset="0"/>
                <a:cs typeface="AkzidenzGrotesk"/>
              </a:rPr>
              <a:t>ever. </a:t>
            </a:r>
            <a:r>
              <a:rPr lang="en-US" sz="1500" spc="-25" dirty="0">
                <a:latin typeface="Arial Narrow" panose="020B0606020202030204" pitchFamily="34" charset="0"/>
                <a:cs typeface="AkzidenzGrotesk"/>
              </a:rPr>
              <a:t>Lawrence Orr 5th is excited to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 sell a high value, low  price</a:t>
            </a:r>
            <a:r>
              <a:rPr lang="en-US" sz="1500" dirty="0">
                <a:latin typeface="Arial Narrow" panose="020B0606020202030204" pitchFamily="34" charset="0"/>
                <a:cs typeface="AkzidenzGrotesk"/>
              </a:rPr>
              <a:t>d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 product</a:t>
            </a:r>
            <a:r>
              <a:rPr lang="en-US" sz="1500" dirty="0">
                <a:latin typeface="Arial Narrow" panose="020B0606020202030204" pitchFamily="34" charset="0"/>
                <a:cs typeface="AkzidenzGrotesk"/>
              </a:rPr>
              <a:t> for or field trip fundraiser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. In addition, </a:t>
            </a:r>
            <a:r>
              <a:rPr sz="1500" spc="-25" dirty="0">
                <a:latin typeface="Arial Narrow" panose="020B0606020202030204" pitchFamily="34" charset="0"/>
                <a:cs typeface="AkzidenzGrotesk"/>
              </a:rPr>
              <a:t>World’s 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Finest Chocolate is made in the</a:t>
            </a:r>
            <a:r>
              <a:rPr sz="1500" spc="-60" dirty="0">
                <a:latin typeface="Arial Narrow" panose="020B0606020202030204" pitchFamily="34" charset="0"/>
                <a:cs typeface="AkzidenzGrotesk"/>
              </a:rPr>
              <a:t> 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USA and everyone loves</a:t>
            </a:r>
            <a:r>
              <a:rPr sz="1500" spc="-5" dirty="0">
                <a:latin typeface="Arial Narrow" panose="020B0606020202030204" pitchFamily="34" charset="0"/>
                <a:cs typeface="AkzidenzGrotesk"/>
              </a:rPr>
              <a:t> </a:t>
            </a:r>
            <a:r>
              <a:rPr sz="1500" dirty="0">
                <a:latin typeface="Arial Narrow" panose="020B0606020202030204" pitchFamily="34" charset="0"/>
                <a:cs typeface="AkzidenzGrotesk"/>
              </a:rPr>
              <a:t>chocolate!</a:t>
            </a:r>
            <a:r>
              <a:rPr lang="en-US" sz="1500" dirty="0">
                <a:latin typeface="Arial Narrow" panose="020B0606020202030204" pitchFamily="34" charset="0"/>
                <a:cs typeface="AkzidenzGrotesk"/>
              </a:rPr>
              <a:t> </a:t>
            </a:r>
            <a:endParaRPr sz="1500" dirty="0">
              <a:latin typeface="Arial Narrow" panose="020B0606020202030204" pitchFamily="34" charset="0"/>
              <a:cs typeface="AkzidenzGrotesk"/>
            </a:endParaRPr>
          </a:p>
        </p:txBody>
      </p:sp>
      <p:sp>
        <p:nvSpPr>
          <p:cNvPr id="82" name="object 29"/>
          <p:cNvSpPr txBox="1"/>
          <p:nvPr/>
        </p:nvSpPr>
        <p:spPr>
          <a:xfrm>
            <a:off x="263068" y="4425903"/>
            <a:ext cx="2852951" cy="318036"/>
          </a:xfrm>
          <a:prstGeom prst="rect">
            <a:avLst/>
          </a:prstGeom>
          <a:solidFill>
            <a:srgbClr val="53312C"/>
          </a:solidFill>
        </p:spPr>
        <p:txBody>
          <a:bodyPr vert="horz" wrap="square" lIns="0" tIns="40640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320"/>
              </a:spcBef>
            </a:pPr>
            <a:r>
              <a:rPr b="1" dirty="0">
                <a:solidFill>
                  <a:srgbClr val="FFFFFF"/>
                </a:solidFill>
                <a:latin typeface="AkzidenzGrotesk"/>
                <a:cs typeface="AkzidenzGrotesk"/>
              </a:rPr>
              <a:t>IT’S AS EASY AS 1, 2,</a:t>
            </a:r>
            <a:r>
              <a:rPr b="1" spc="-65" dirty="0">
                <a:solidFill>
                  <a:srgbClr val="FFFFFF"/>
                </a:solidFill>
                <a:latin typeface="AkzidenzGrotesk"/>
                <a:cs typeface="AkzidenzGrotesk"/>
              </a:rPr>
              <a:t> </a:t>
            </a:r>
            <a:r>
              <a:rPr b="1" dirty="0">
                <a:solidFill>
                  <a:srgbClr val="FFFFFF"/>
                </a:solidFill>
                <a:latin typeface="AkzidenzGrotesk"/>
                <a:cs typeface="AkzidenzGrotesk"/>
              </a:rPr>
              <a:t>3</a:t>
            </a:r>
            <a:r>
              <a:rPr sz="1400" b="1" dirty="0">
                <a:solidFill>
                  <a:srgbClr val="FFFFFF"/>
                </a:solidFill>
                <a:latin typeface="AkzidenzGrotesk"/>
                <a:cs typeface="AkzidenzGrotesk"/>
              </a:rPr>
              <a:t>!</a:t>
            </a:r>
            <a:endParaRPr sz="1400" dirty="0">
              <a:latin typeface="AkzidenzGrotesk"/>
              <a:cs typeface="AkzidenzGrotesk"/>
            </a:endParaRPr>
          </a:p>
        </p:txBody>
      </p:sp>
      <p:sp>
        <p:nvSpPr>
          <p:cNvPr id="83" name="object 30"/>
          <p:cNvSpPr/>
          <p:nvPr/>
        </p:nvSpPr>
        <p:spPr>
          <a:xfrm>
            <a:off x="314305" y="4837303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84" y="0"/>
                </a:moveTo>
                <a:lnTo>
                  <a:pt x="165611" y="5675"/>
                </a:lnTo>
                <a:lnTo>
                  <a:pt x="120381" y="21840"/>
                </a:lnTo>
                <a:lnTo>
                  <a:pt x="80483" y="47206"/>
                </a:lnTo>
                <a:lnTo>
                  <a:pt x="47206" y="80483"/>
                </a:lnTo>
                <a:lnTo>
                  <a:pt x="21840" y="120381"/>
                </a:lnTo>
                <a:lnTo>
                  <a:pt x="5675" y="165611"/>
                </a:lnTo>
                <a:lnTo>
                  <a:pt x="0" y="214883"/>
                </a:lnTo>
                <a:lnTo>
                  <a:pt x="5675" y="264156"/>
                </a:lnTo>
                <a:lnTo>
                  <a:pt x="21840" y="309386"/>
                </a:lnTo>
                <a:lnTo>
                  <a:pt x="47206" y="349284"/>
                </a:lnTo>
                <a:lnTo>
                  <a:pt x="80483" y="382561"/>
                </a:lnTo>
                <a:lnTo>
                  <a:pt x="120381" y="407927"/>
                </a:lnTo>
                <a:lnTo>
                  <a:pt x="165611" y="424092"/>
                </a:lnTo>
                <a:lnTo>
                  <a:pt x="214884" y="429767"/>
                </a:lnTo>
                <a:lnTo>
                  <a:pt x="264156" y="424092"/>
                </a:lnTo>
                <a:lnTo>
                  <a:pt x="309386" y="407927"/>
                </a:lnTo>
                <a:lnTo>
                  <a:pt x="349284" y="382561"/>
                </a:lnTo>
                <a:lnTo>
                  <a:pt x="382561" y="349284"/>
                </a:lnTo>
                <a:lnTo>
                  <a:pt x="407927" y="309386"/>
                </a:lnTo>
                <a:lnTo>
                  <a:pt x="424092" y="264156"/>
                </a:lnTo>
                <a:lnTo>
                  <a:pt x="429768" y="214883"/>
                </a:lnTo>
                <a:lnTo>
                  <a:pt x="424092" y="165611"/>
                </a:lnTo>
                <a:lnTo>
                  <a:pt x="407927" y="120381"/>
                </a:lnTo>
                <a:lnTo>
                  <a:pt x="382561" y="80483"/>
                </a:lnTo>
                <a:lnTo>
                  <a:pt x="349284" y="47206"/>
                </a:lnTo>
                <a:lnTo>
                  <a:pt x="309386" y="21840"/>
                </a:lnTo>
                <a:lnTo>
                  <a:pt x="264156" y="5675"/>
                </a:lnTo>
                <a:lnTo>
                  <a:pt x="21488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31"/>
          <p:cNvSpPr txBox="1"/>
          <p:nvPr/>
        </p:nvSpPr>
        <p:spPr>
          <a:xfrm>
            <a:off x="249287" y="6982839"/>
            <a:ext cx="2378412" cy="318036"/>
          </a:xfrm>
          <a:prstGeom prst="rect">
            <a:avLst/>
          </a:prstGeom>
          <a:solidFill>
            <a:srgbClr val="53312C"/>
          </a:solidFill>
        </p:spPr>
        <p:txBody>
          <a:bodyPr vert="horz" wrap="square" lIns="0" tIns="4064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320"/>
              </a:spcBef>
            </a:pPr>
            <a:r>
              <a:rPr b="1" spc="-55" dirty="0">
                <a:solidFill>
                  <a:srgbClr val="FFFFFF"/>
                </a:solidFill>
                <a:latin typeface="AkzidenzGrotesk"/>
                <a:cs typeface="AkzidenzGrotesk"/>
              </a:rPr>
              <a:t>PAY </a:t>
            </a:r>
            <a:r>
              <a:rPr b="1" dirty="0">
                <a:solidFill>
                  <a:srgbClr val="FFFFFF"/>
                </a:solidFill>
                <a:latin typeface="AkzidenzGrotesk"/>
                <a:cs typeface="AkzidenzGrotesk"/>
              </a:rPr>
              <a:t>BY C</a:t>
            </a:r>
            <a:r>
              <a:rPr lang="en-US" b="1" dirty="0">
                <a:solidFill>
                  <a:srgbClr val="FFFFFF"/>
                </a:solidFill>
                <a:latin typeface="AkzidenzGrotesk"/>
                <a:cs typeface="AkzidenzGrotesk"/>
              </a:rPr>
              <a:t>ASH or CHECK</a:t>
            </a:r>
            <a:endParaRPr dirty="0">
              <a:latin typeface="AkzidenzGrotesk"/>
              <a:cs typeface="AkzidenzGrotesk"/>
            </a:endParaRPr>
          </a:p>
        </p:txBody>
      </p:sp>
      <p:sp>
        <p:nvSpPr>
          <p:cNvPr id="87" name="object 36"/>
          <p:cNvSpPr/>
          <p:nvPr/>
        </p:nvSpPr>
        <p:spPr>
          <a:xfrm>
            <a:off x="314305" y="5415229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84" y="0"/>
                </a:moveTo>
                <a:lnTo>
                  <a:pt x="165611" y="5675"/>
                </a:lnTo>
                <a:lnTo>
                  <a:pt x="120381" y="21840"/>
                </a:lnTo>
                <a:lnTo>
                  <a:pt x="80483" y="47206"/>
                </a:lnTo>
                <a:lnTo>
                  <a:pt x="47206" y="80483"/>
                </a:lnTo>
                <a:lnTo>
                  <a:pt x="21840" y="120381"/>
                </a:lnTo>
                <a:lnTo>
                  <a:pt x="5675" y="165611"/>
                </a:lnTo>
                <a:lnTo>
                  <a:pt x="0" y="214884"/>
                </a:lnTo>
                <a:lnTo>
                  <a:pt x="5675" y="264156"/>
                </a:lnTo>
                <a:lnTo>
                  <a:pt x="21840" y="309386"/>
                </a:lnTo>
                <a:lnTo>
                  <a:pt x="47206" y="349284"/>
                </a:lnTo>
                <a:lnTo>
                  <a:pt x="80483" y="382561"/>
                </a:lnTo>
                <a:lnTo>
                  <a:pt x="120381" y="407927"/>
                </a:lnTo>
                <a:lnTo>
                  <a:pt x="165611" y="424092"/>
                </a:lnTo>
                <a:lnTo>
                  <a:pt x="214884" y="429768"/>
                </a:lnTo>
                <a:lnTo>
                  <a:pt x="264156" y="424092"/>
                </a:lnTo>
                <a:lnTo>
                  <a:pt x="309386" y="407927"/>
                </a:lnTo>
                <a:lnTo>
                  <a:pt x="349284" y="382561"/>
                </a:lnTo>
                <a:lnTo>
                  <a:pt x="382561" y="349284"/>
                </a:lnTo>
                <a:lnTo>
                  <a:pt x="407927" y="309386"/>
                </a:lnTo>
                <a:lnTo>
                  <a:pt x="424092" y="264156"/>
                </a:lnTo>
                <a:lnTo>
                  <a:pt x="429768" y="214884"/>
                </a:lnTo>
                <a:lnTo>
                  <a:pt x="424092" y="165611"/>
                </a:lnTo>
                <a:lnTo>
                  <a:pt x="407927" y="120381"/>
                </a:lnTo>
                <a:lnTo>
                  <a:pt x="382561" y="80483"/>
                </a:lnTo>
                <a:lnTo>
                  <a:pt x="349284" y="47206"/>
                </a:lnTo>
                <a:lnTo>
                  <a:pt x="309386" y="21840"/>
                </a:lnTo>
                <a:lnTo>
                  <a:pt x="264156" y="5675"/>
                </a:lnTo>
                <a:lnTo>
                  <a:pt x="21488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37"/>
          <p:cNvSpPr/>
          <p:nvPr/>
        </p:nvSpPr>
        <p:spPr>
          <a:xfrm>
            <a:off x="335280" y="5957379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84" y="0"/>
                </a:moveTo>
                <a:lnTo>
                  <a:pt x="165611" y="5675"/>
                </a:lnTo>
                <a:lnTo>
                  <a:pt x="120381" y="21840"/>
                </a:lnTo>
                <a:lnTo>
                  <a:pt x="80483" y="47206"/>
                </a:lnTo>
                <a:lnTo>
                  <a:pt x="47206" y="80483"/>
                </a:lnTo>
                <a:lnTo>
                  <a:pt x="21840" y="120381"/>
                </a:lnTo>
                <a:lnTo>
                  <a:pt x="5675" y="165611"/>
                </a:lnTo>
                <a:lnTo>
                  <a:pt x="0" y="214884"/>
                </a:lnTo>
                <a:lnTo>
                  <a:pt x="5675" y="264156"/>
                </a:lnTo>
                <a:lnTo>
                  <a:pt x="21840" y="309386"/>
                </a:lnTo>
                <a:lnTo>
                  <a:pt x="47206" y="349284"/>
                </a:lnTo>
                <a:lnTo>
                  <a:pt x="80483" y="382561"/>
                </a:lnTo>
                <a:lnTo>
                  <a:pt x="120381" y="407927"/>
                </a:lnTo>
                <a:lnTo>
                  <a:pt x="165611" y="424092"/>
                </a:lnTo>
                <a:lnTo>
                  <a:pt x="214884" y="429768"/>
                </a:lnTo>
                <a:lnTo>
                  <a:pt x="264156" y="424092"/>
                </a:lnTo>
                <a:lnTo>
                  <a:pt x="309386" y="407927"/>
                </a:lnTo>
                <a:lnTo>
                  <a:pt x="349284" y="382561"/>
                </a:lnTo>
                <a:lnTo>
                  <a:pt x="382561" y="349284"/>
                </a:lnTo>
                <a:lnTo>
                  <a:pt x="407927" y="309386"/>
                </a:lnTo>
                <a:lnTo>
                  <a:pt x="424092" y="264156"/>
                </a:lnTo>
                <a:lnTo>
                  <a:pt x="429768" y="214884"/>
                </a:lnTo>
                <a:lnTo>
                  <a:pt x="424092" y="165611"/>
                </a:lnTo>
                <a:lnTo>
                  <a:pt x="407927" y="120381"/>
                </a:lnTo>
                <a:lnTo>
                  <a:pt x="382561" y="80483"/>
                </a:lnTo>
                <a:lnTo>
                  <a:pt x="349284" y="47206"/>
                </a:lnTo>
                <a:lnTo>
                  <a:pt x="309386" y="21840"/>
                </a:lnTo>
                <a:lnTo>
                  <a:pt x="264156" y="5675"/>
                </a:lnTo>
                <a:lnTo>
                  <a:pt x="21488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38"/>
          <p:cNvSpPr txBox="1"/>
          <p:nvPr/>
        </p:nvSpPr>
        <p:spPr>
          <a:xfrm>
            <a:off x="436979" y="4669568"/>
            <a:ext cx="194945" cy="1709420"/>
          </a:xfrm>
          <a:prstGeom prst="rect">
            <a:avLst/>
          </a:prstGeom>
        </p:spPr>
        <p:txBody>
          <a:bodyPr vert="horz" wrap="square" lIns="0" tIns="215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0"/>
              </a:spcBef>
            </a:pPr>
            <a:r>
              <a:rPr sz="2400" b="1" dirty="0">
                <a:solidFill>
                  <a:srgbClr val="FFFFFF"/>
                </a:solidFill>
                <a:latin typeface="AkzidenzGrotesk"/>
                <a:cs typeface="AkzidenzGrotesk"/>
              </a:rPr>
              <a:t>1</a:t>
            </a:r>
            <a:endParaRPr sz="2400" dirty="0">
              <a:latin typeface="AkzidenzGrotesk"/>
              <a:cs typeface="AkzidenzGrotesk"/>
            </a:endParaRPr>
          </a:p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2400" b="1" dirty="0">
                <a:solidFill>
                  <a:srgbClr val="FFFFFF"/>
                </a:solidFill>
                <a:latin typeface="AkzidenzGrotesk"/>
                <a:cs typeface="AkzidenzGrotesk"/>
              </a:rPr>
              <a:t>2</a:t>
            </a:r>
            <a:endParaRPr sz="2400" dirty="0">
              <a:latin typeface="AkzidenzGrotesk"/>
              <a:cs typeface="AkzidenzGrotesk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sz="2400" b="1" dirty="0">
                <a:solidFill>
                  <a:srgbClr val="FFFFFF"/>
                </a:solidFill>
                <a:latin typeface="AkzidenzGrotesk"/>
                <a:cs typeface="AkzidenzGrotesk"/>
              </a:rPr>
              <a:t>3</a:t>
            </a:r>
            <a:endParaRPr sz="2400" dirty="0">
              <a:latin typeface="AkzidenzGrotesk"/>
              <a:cs typeface="AkzidenzGrotesk"/>
            </a:endParaRPr>
          </a:p>
        </p:txBody>
      </p:sp>
      <p:sp>
        <p:nvSpPr>
          <p:cNvPr id="90" name="object 39"/>
          <p:cNvSpPr txBox="1"/>
          <p:nvPr/>
        </p:nvSpPr>
        <p:spPr>
          <a:xfrm>
            <a:off x="800405" y="4967849"/>
            <a:ext cx="3161682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90"/>
              </a:lnSpc>
              <a:spcBef>
                <a:spcPts val="100"/>
              </a:spcBef>
            </a:pPr>
            <a:r>
              <a:rPr lang="en-US" sz="1600" b="1" dirty="0">
                <a:latin typeface="Arial Narrow"/>
                <a:cs typeface="Arial Narrow"/>
              </a:rPr>
              <a:t>Let’s Get Involved!</a:t>
            </a:r>
          </a:p>
          <a:p>
            <a:pPr marL="12700">
              <a:lnSpc>
                <a:spcPts val="1590"/>
              </a:lnSpc>
              <a:spcBef>
                <a:spcPts val="100"/>
              </a:spcBef>
            </a:pPr>
            <a:endParaRPr lang="en-US" sz="1600" b="1" dirty="0">
              <a:latin typeface="Arial Narrow"/>
              <a:cs typeface="Arial Narrow"/>
            </a:endParaRPr>
          </a:p>
          <a:p>
            <a:pPr marL="12700">
              <a:lnSpc>
                <a:spcPts val="1590"/>
              </a:lnSpc>
              <a:spcBef>
                <a:spcPts val="100"/>
              </a:spcBef>
            </a:pPr>
            <a:r>
              <a:rPr lang="en-US" sz="1600" b="1" dirty="0">
                <a:latin typeface="Arial Narrow"/>
                <a:cs typeface="Arial Narrow"/>
              </a:rPr>
              <a:t>Sign and Return the </a:t>
            </a:r>
          </a:p>
          <a:p>
            <a:pPr marL="12700">
              <a:lnSpc>
                <a:spcPts val="1590"/>
              </a:lnSpc>
              <a:spcBef>
                <a:spcPts val="100"/>
              </a:spcBef>
            </a:pPr>
            <a:r>
              <a:rPr lang="en-US" sz="1600" b="1" dirty="0">
                <a:latin typeface="Arial Narrow"/>
                <a:cs typeface="Arial Narrow"/>
              </a:rPr>
              <a:t>Order Form!</a:t>
            </a:r>
          </a:p>
          <a:p>
            <a:pPr marL="12700">
              <a:lnSpc>
                <a:spcPts val="1590"/>
              </a:lnSpc>
              <a:spcBef>
                <a:spcPts val="100"/>
              </a:spcBef>
            </a:pPr>
            <a:endParaRPr lang="en-US" sz="1600" b="1" dirty="0">
              <a:latin typeface="Arial Narrow"/>
              <a:cs typeface="Arial Narrow"/>
            </a:endParaRPr>
          </a:p>
          <a:p>
            <a:pPr marL="12700">
              <a:lnSpc>
                <a:spcPts val="1590"/>
              </a:lnSpc>
              <a:spcBef>
                <a:spcPts val="100"/>
              </a:spcBef>
            </a:pPr>
            <a:r>
              <a:rPr lang="en-US" sz="1600" b="1" dirty="0">
                <a:latin typeface="Arial Narrow"/>
                <a:cs typeface="Arial Narrow"/>
              </a:rPr>
              <a:t>SELL, SELL, SELL!</a:t>
            </a:r>
            <a:endParaRPr sz="1600" dirty="0">
              <a:latin typeface="Arial Narrow"/>
              <a:cs typeface="Arial Narrow"/>
            </a:endParaRPr>
          </a:p>
          <a:p>
            <a:pPr marL="12700" marR="231140">
              <a:lnSpc>
                <a:spcPts val="1500"/>
              </a:lnSpc>
              <a:spcBef>
                <a:spcPts val="1320"/>
              </a:spcBef>
            </a:pPr>
            <a:endParaRPr sz="1400" dirty="0">
              <a:latin typeface="Arial Narrow"/>
              <a:cs typeface="Arial Narrow"/>
            </a:endParaRPr>
          </a:p>
        </p:txBody>
      </p:sp>
      <p:sp>
        <p:nvSpPr>
          <p:cNvPr id="91" name="object 40"/>
          <p:cNvSpPr txBox="1"/>
          <p:nvPr/>
        </p:nvSpPr>
        <p:spPr>
          <a:xfrm rot="21236143">
            <a:off x="736513" y="6306078"/>
            <a:ext cx="207705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i="1" spc="-15" dirty="0">
                <a:solidFill>
                  <a:srgbClr val="00AEEF"/>
                </a:solidFill>
                <a:latin typeface="ArialNarrow-BoldItalic"/>
                <a:cs typeface="ArialNarrow-BoldItalic"/>
              </a:rPr>
              <a:t>It’s </a:t>
            </a:r>
            <a:r>
              <a:rPr b="1" i="1" dirty="0">
                <a:solidFill>
                  <a:srgbClr val="00AEEF"/>
                </a:solidFill>
                <a:latin typeface="ArialNarrow-BoldItalic"/>
                <a:cs typeface="ArialNarrow-BoldItalic"/>
              </a:rPr>
              <a:t>That</a:t>
            </a:r>
            <a:r>
              <a:rPr b="1" i="1" spc="-80" dirty="0">
                <a:solidFill>
                  <a:srgbClr val="00AEEF"/>
                </a:solidFill>
                <a:latin typeface="ArialNarrow-BoldItalic"/>
                <a:cs typeface="ArialNarrow-BoldItalic"/>
              </a:rPr>
              <a:t> </a:t>
            </a:r>
            <a:r>
              <a:rPr b="1" i="1" dirty="0">
                <a:solidFill>
                  <a:srgbClr val="00AEEF"/>
                </a:solidFill>
                <a:latin typeface="ArialNarrow-BoldItalic"/>
                <a:cs typeface="ArialNarrow-BoldItalic"/>
              </a:rPr>
              <a:t>Easy!</a:t>
            </a:r>
            <a:endParaRPr dirty="0">
              <a:latin typeface="ArialNarrow-BoldItalic"/>
              <a:cs typeface="ArialNarrow-BoldItalic"/>
            </a:endParaRPr>
          </a:p>
        </p:txBody>
      </p:sp>
      <p:sp>
        <p:nvSpPr>
          <p:cNvPr id="96" name="object 7"/>
          <p:cNvSpPr txBox="1"/>
          <p:nvPr/>
        </p:nvSpPr>
        <p:spPr>
          <a:xfrm>
            <a:off x="5621159" y="2412619"/>
            <a:ext cx="1615067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00" i="1" dirty="0">
                <a:latin typeface="Arial Narrow"/>
                <a:cs typeface="Arial Narrow"/>
              </a:rPr>
              <a:t>Detach </a:t>
            </a:r>
            <a:r>
              <a:rPr sz="1100" i="1" spc="-5" dirty="0">
                <a:latin typeface="Arial Narrow"/>
                <a:cs typeface="Arial Narrow"/>
              </a:rPr>
              <a:t>and </a:t>
            </a:r>
            <a:r>
              <a:rPr sz="1100" i="1" dirty="0">
                <a:latin typeface="Arial Narrow"/>
                <a:cs typeface="Arial Narrow"/>
              </a:rPr>
              <a:t>return to</a:t>
            </a:r>
            <a:r>
              <a:rPr sz="1100" i="1" spc="-85" dirty="0">
                <a:latin typeface="Arial Narrow"/>
                <a:cs typeface="Arial Narrow"/>
              </a:rPr>
              <a:t> </a:t>
            </a:r>
            <a:r>
              <a:rPr sz="1100" i="1" spc="-5" dirty="0">
                <a:latin typeface="Arial Narrow"/>
                <a:cs typeface="Arial Narrow"/>
              </a:rPr>
              <a:t>school</a:t>
            </a:r>
            <a:endParaRPr sz="1100" dirty="0">
              <a:latin typeface="Arial Narrow"/>
              <a:cs typeface="Arial Narrow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26043" y="7241575"/>
            <a:ext cx="52792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>
              <a:latin typeface="Arial Narrow" panose="020B0606020202030204" pitchFamily="34" charset="0"/>
            </a:endParaRPr>
          </a:p>
          <a:p>
            <a:r>
              <a:rPr lang="en-US" sz="1600" b="1" dirty="0">
                <a:latin typeface="Arial Narrow" panose="020B0606020202030204" pitchFamily="34" charset="0"/>
              </a:rPr>
              <a:t>CHECK: </a:t>
            </a:r>
            <a:r>
              <a:rPr lang="en-US" sz="1600" dirty="0">
                <a:latin typeface="Arial Narrow" panose="020B0606020202030204" pitchFamily="34" charset="0"/>
              </a:rPr>
              <a:t>Make payable to: </a:t>
            </a:r>
            <a:r>
              <a:rPr lang="en-US" sz="1400" b="1" dirty="0">
                <a:latin typeface="Arial Narrow" panose="020B0606020202030204" pitchFamily="34" charset="0"/>
              </a:rPr>
              <a:t>LAWRENCE ORR ELEMENTARY</a:t>
            </a:r>
            <a:r>
              <a:rPr lang="en-US" sz="1600" b="1" dirty="0">
                <a:latin typeface="Arial Narrow" panose="020B0606020202030204" pitchFamily="34" charset="0"/>
              </a:rPr>
              <a:t> </a:t>
            </a:r>
            <a:endParaRPr lang="en-US" sz="700" b="1" dirty="0">
              <a:latin typeface="Arial Narrow" panose="020B0606020202030204" pitchFamily="34" charset="0"/>
            </a:endParaRPr>
          </a:p>
          <a:p>
            <a:endParaRPr lang="en-US" sz="500" b="1" dirty="0">
              <a:latin typeface="Arial Narrow" panose="020B0606020202030204" pitchFamily="34" charset="0"/>
            </a:endParaRPr>
          </a:p>
          <a:p>
            <a:r>
              <a:rPr lang="en-US" sz="1600" b="1" dirty="0">
                <a:latin typeface="Arial Narrow" panose="020B0606020202030204" pitchFamily="34" charset="0"/>
              </a:rPr>
              <a:t>CASH: </a:t>
            </a:r>
            <a:r>
              <a:rPr lang="en-US" sz="1600" dirty="0">
                <a:latin typeface="Arial Narrow" panose="020B0606020202030204" pitchFamily="34" charset="0"/>
              </a:rPr>
              <a:t>Use money envelope provided </a:t>
            </a:r>
            <a:r>
              <a:rPr lang="en-US" sz="1600" b="1" dirty="0">
                <a:latin typeface="Arial Narrow" panose="020B0606020202030204" pitchFamily="34" charset="0"/>
              </a:rPr>
              <a:t>(PLEASE send large bills)</a:t>
            </a:r>
            <a:endParaRPr lang="en-US" sz="1600" dirty="0">
              <a:latin typeface="Arial Narrow" panose="020B0606020202030204" pitchFamily="34" charset="0"/>
            </a:endParaRPr>
          </a:p>
          <a:p>
            <a:endParaRPr lang="en-US" sz="500" dirty="0">
              <a:latin typeface="Arial Narrow" panose="020B060602020203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80908" y="3169371"/>
            <a:ext cx="2122931" cy="27845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Cash Vault Money Mach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ash Vault Money Machi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Cash Vault Money Machin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Headphone Disco Ball Stock Illustration 184952822 | Shutterstoc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4" descr="Silent disco Nightclub Disc jockey Headphones Silence, disco transparent  background PNG clipart | HiClipar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D43D945-9F6E-D2F5-0E95-78AAD56C15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5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1922">
            <a:off x="5632696" y="3614927"/>
            <a:ext cx="1826226" cy="706527"/>
          </a:xfrm>
          <a:prstGeom prst="rect">
            <a:avLst/>
          </a:prstGeom>
        </p:spPr>
      </p:pic>
      <p:sp>
        <p:nvSpPr>
          <p:cNvPr id="20" name="object 19">
            <a:extLst>
              <a:ext uri="{FF2B5EF4-FFF2-40B4-BE49-F238E27FC236}">
                <a16:creationId xmlns:a16="http://schemas.microsoft.com/office/drawing/2014/main" id="{116396F8-D87F-AADA-25BB-F44398434C3D}"/>
              </a:ext>
            </a:extLst>
          </p:cNvPr>
          <p:cNvSpPr txBox="1"/>
          <p:nvPr/>
        </p:nvSpPr>
        <p:spPr>
          <a:xfrm>
            <a:off x="5550801" y="3154487"/>
            <a:ext cx="207503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  <a:latin typeface="AkzidenzGrotesk"/>
                <a:cs typeface="AkzidenzGrotesk"/>
              </a:rPr>
              <a:t>AWARDS!</a:t>
            </a:r>
            <a:endParaRPr sz="1550" dirty="0">
              <a:solidFill>
                <a:schemeClr val="bg1"/>
              </a:solidFill>
              <a:latin typeface="AkzidenzGrotesk"/>
              <a:cs typeface="AkzidenzGrotesk"/>
            </a:endParaRPr>
          </a:p>
        </p:txBody>
      </p:sp>
      <p:sp>
        <p:nvSpPr>
          <p:cNvPr id="26" name="object 29">
            <a:extLst>
              <a:ext uri="{FF2B5EF4-FFF2-40B4-BE49-F238E27FC236}">
                <a16:creationId xmlns:a16="http://schemas.microsoft.com/office/drawing/2014/main" id="{7C1E1402-B276-48C9-C5DE-8329C3B1284B}"/>
              </a:ext>
            </a:extLst>
          </p:cNvPr>
          <p:cNvSpPr txBox="1"/>
          <p:nvPr/>
        </p:nvSpPr>
        <p:spPr>
          <a:xfrm>
            <a:off x="247256" y="8235814"/>
            <a:ext cx="2604353" cy="318036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40640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320"/>
              </a:spcBef>
            </a:pPr>
            <a:r>
              <a:rPr b="1" dirty="0">
                <a:solidFill>
                  <a:srgbClr val="FFFFFF"/>
                </a:solidFill>
                <a:latin typeface="AkzidenzGrotesk"/>
                <a:cs typeface="AkzidenzGrotesk"/>
              </a:rPr>
              <a:t>I</a:t>
            </a:r>
            <a:r>
              <a:rPr lang="en-US" b="1" dirty="0">
                <a:solidFill>
                  <a:srgbClr val="FFFFFF"/>
                </a:solidFill>
                <a:latin typeface="AkzidenzGrotesk"/>
                <a:cs typeface="AkzidenzGrotesk"/>
              </a:rPr>
              <a:t>MPORTANT REMINDERS</a:t>
            </a:r>
            <a:endParaRPr sz="1400" dirty="0">
              <a:latin typeface="AkzidenzGrotesk"/>
              <a:cs typeface="AkzidenzGrotesk"/>
            </a:endParaRPr>
          </a:p>
        </p:txBody>
      </p:sp>
      <p:sp>
        <p:nvSpPr>
          <p:cNvPr id="27" name="object 28">
            <a:extLst>
              <a:ext uri="{FF2B5EF4-FFF2-40B4-BE49-F238E27FC236}">
                <a16:creationId xmlns:a16="http://schemas.microsoft.com/office/drawing/2014/main" id="{C0276841-7BBD-AAEE-C1F4-721483652D20}"/>
              </a:ext>
            </a:extLst>
          </p:cNvPr>
          <p:cNvSpPr txBox="1"/>
          <p:nvPr/>
        </p:nvSpPr>
        <p:spPr>
          <a:xfrm>
            <a:off x="269223" y="8598621"/>
            <a:ext cx="5693594" cy="210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lang="en-US" sz="1600" dirty="0">
                <a:latin typeface="Arial Narrow" panose="020B0606020202030204" pitchFamily="34" charset="0"/>
                <a:cs typeface="AkzidenzGrotesk"/>
              </a:rPr>
              <a:t> To </a:t>
            </a:r>
            <a:r>
              <a:rPr lang="en-US" sz="1600" b="1" dirty="0">
                <a:latin typeface="Arial Narrow" panose="020B0606020202030204" pitchFamily="34" charset="0"/>
                <a:cs typeface="AkzidenzGrotesk"/>
              </a:rPr>
              <a:t>Receive Another Box</a:t>
            </a:r>
            <a:r>
              <a:rPr lang="en-US" sz="1600" dirty="0">
                <a:latin typeface="Arial Narrow" panose="020B0606020202030204" pitchFamily="34" charset="0"/>
                <a:cs typeface="AkzidenzGrotesk"/>
              </a:rPr>
              <a:t>, turn in $60 and sign the enclosed envelope        </a:t>
            </a:r>
          </a:p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lang="en-US" sz="1600" dirty="0">
                <a:latin typeface="Arial Narrow" panose="020B0606020202030204" pitchFamily="34" charset="0"/>
                <a:cs typeface="AkzidenzGrotesk"/>
              </a:rPr>
              <a:t>  in your box. </a:t>
            </a:r>
          </a:p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lang="en-US" sz="1600" dirty="0">
                <a:latin typeface="Arial Narrow" panose="020B0606020202030204" pitchFamily="34" charset="0"/>
                <a:cs typeface="AkzidenzGrotesk"/>
              </a:rPr>
              <a:t> Your family is responsible for any lost, stolen or melted chocolate</a:t>
            </a:r>
          </a:p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lang="en-US" sz="1600" b="1" dirty="0">
                <a:latin typeface="Arial Narrow" panose="020B0606020202030204" pitchFamily="34" charset="0"/>
                <a:cs typeface="AkzidenzGrotesk"/>
              </a:rPr>
              <a:t> </a:t>
            </a:r>
            <a:endParaRPr lang="en-US" sz="1600" dirty="0">
              <a:latin typeface="Arial Narrow" panose="020B0606020202030204" pitchFamily="34" charset="0"/>
              <a:cs typeface="AkzidenzGrotesk"/>
            </a:endParaRPr>
          </a:p>
          <a:p>
            <a:pPr marL="12700" marR="5080">
              <a:lnSpc>
                <a:spcPct val="119100"/>
              </a:lnSpc>
              <a:spcBef>
                <a:spcPts val="100"/>
              </a:spcBef>
            </a:pPr>
            <a:endParaRPr lang="en-US" sz="1600" dirty="0">
              <a:latin typeface="Arial Narrow" panose="020B0606020202030204" pitchFamily="34" charset="0"/>
              <a:cs typeface="AkzidenzGrotesk"/>
            </a:endParaRPr>
          </a:p>
          <a:p>
            <a:pPr marL="12700" marR="5080">
              <a:lnSpc>
                <a:spcPct val="119100"/>
              </a:lnSpc>
              <a:spcBef>
                <a:spcPts val="100"/>
              </a:spcBef>
            </a:pPr>
            <a:endParaRPr lang="en-US" sz="1600" dirty="0">
              <a:latin typeface="Arial Narrow" panose="020B0606020202030204" pitchFamily="34" charset="0"/>
              <a:cs typeface="AkzidenzGrotesk"/>
            </a:endParaRPr>
          </a:p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lang="en-US" sz="1600" dirty="0">
                <a:latin typeface="Arial Narrow" panose="020B0606020202030204" pitchFamily="34" charset="0"/>
                <a:cs typeface="AkzidenzGrotesk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1493AB-1E84-E226-7F56-A35EC1562EBA}"/>
              </a:ext>
            </a:extLst>
          </p:cNvPr>
          <p:cNvSpPr txBox="1"/>
          <p:nvPr/>
        </p:nvSpPr>
        <p:spPr>
          <a:xfrm>
            <a:off x="9000522" y="-4223356"/>
            <a:ext cx="1990248" cy="1872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object 5">
            <a:extLst>
              <a:ext uri="{FF2B5EF4-FFF2-40B4-BE49-F238E27FC236}">
                <a16:creationId xmlns:a16="http://schemas.microsoft.com/office/drawing/2014/main" id="{C8143964-E88E-432F-AB28-B791DF81D8EC}"/>
              </a:ext>
            </a:extLst>
          </p:cNvPr>
          <p:cNvSpPr txBox="1"/>
          <p:nvPr/>
        </p:nvSpPr>
        <p:spPr>
          <a:xfrm>
            <a:off x="252007" y="1782322"/>
            <a:ext cx="5229860" cy="8252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2575560" algn="l"/>
                <a:tab pos="4160520" algn="l"/>
                <a:tab pos="5202555" algn="l"/>
              </a:tabLst>
            </a:pPr>
            <a:r>
              <a:rPr sz="1200" spc="-5" dirty="0">
                <a:latin typeface="Arial Narrow"/>
                <a:cs typeface="Arial Narrow"/>
              </a:rPr>
              <a:t>Student</a:t>
            </a:r>
            <a:r>
              <a:rPr lang="en-US" sz="1200" dirty="0">
                <a:latin typeface="Arial Narrow"/>
                <a:cs typeface="Arial Narrow"/>
              </a:rPr>
              <a:t>:__________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_______________ </a:t>
            </a:r>
            <a:r>
              <a:rPr lang="en-US" sz="1200" spc="-20" dirty="0">
                <a:latin typeface="Arial Narrow"/>
                <a:cs typeface="Arial Narrow"/>
              </a:rPr>
              <a:t>Teacher:__________</a:t>
            </a:r>
            <a:r>
              <a:rPr lang="en-US" sz="1200" spc="-2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_______________ </a:t>
            </a:r>
            <a:r>
              <a:rPr lang="en-US" sz="1200" spc="-5" dirty="0">
                <a:latin typeface="Arial Narrow"/>
                <a:cs typeface="Arial Narrow"/>
              </a:rPr>
              <a:t>Grade:_____ </a:t>
            </a:r>
            <a:r>
              <a:rPr lang="en-US" sz="1200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	</a:t>
            </a:r>
            <a:endParaRPr lang="en-US" sz="1200" dirty="0">
              <a:uFill>
                <a:solidFill>
                  <a:srgbClr val="000000"/>
                </a:solidFill>
              </a:uFill>
              <a:latin typeface="Arial Narrow"/>
              <a:cs typeface="Arial Narrow"/>
            </a:endParaRPr>
          </a:p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2575560" algn="l"/>
                <a:tab pos="4160520" algn="l"/>
                <a:tab pos="5202555" algn="l"/>
              </a:tabLst>
            </a:pPr>
            <a:r>
              <a:rPr lang="en-US" sz="1200" dirty="0">
                <a:latin typeface="Arial Narrow"/>
                <a:cs typeface="Arial Narrow"/>
              </a:rPr>
              <a:t>Email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:_________________________________________ </a:t>
            </a:r>
            <a:r>
              <a:rPr lang="en-US" sz="1200" dirty="0">
                <a:latin typeface="Arial Narrow"/>
                <a:cs typeface="Arial Narrow"/>
              </a:rPr>
              <a:t>Cell:_______________________ 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	</a:t>
            </a:r>
            <a:endParaRPr lang="en-US" sz="1200" spc="-20" dirty="0">
              <a:uFill>
                <a:solidFill>
                  <a:srgbClr val="000000"/>
                </a:solidFill>
              </a:uFill>
              <a:latin typeface="Arial Narrow"/>
              <a:cs typeface="Arial Narrow"/>
            </a:endParaRPr>
          </a:p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2575560" algn="l"/>
                <a:tab pos="4160520" algn="l"/>
                <a:tab pos="5202555" algn="l"/>
              </a:tabLst>
            </a:pPr>
            <a:r>
              <a:rPr lang="en-US" sz="1200" spc="-5" dirty="0">
                <a:latin typeface="Arial Narrow"/>
                <a:cs typeface="Arial Narrow"/>
              </a:rPr>
              <a:t>Parent’s</a:t>
            </a:r>
            <a:r>
              <a:rPr lang="en-US" sz="1200" dirty="0">
                <a:latin typeface="Arial Narrow"/>
                <a:cs typeface="Arial Narrow"/>
              </a:rPr>
              <a:t> Signature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:___________________________________________________________</a:t>
            </a:r>
            <a:endParaRPr sz="1200" dirty="0">
              <a:latin typeface="Arial Narrow"/>
              <a:cs typeface="Arial Narrow"/>
            </a:endParaRPr>
          </a:p>
        </p:txBody>
      </p:sp>
      <p:sp>
        <p:nvSpPr>
          <p:cNvPr id="28" name="bk object 16">
            <a:extLst>
              <a:ext uri="{FF2B5EF4-FFF2-40B4-BE49-F238E27FC236}">
                <a16:creationId xmlns:a16="http://schemas.microsoft.com/office/drawing/2014/main" id="{8CD84D83-A746-8B7D-DE63-9E0CC6124013}"/>
              </a:ext>
            </a:extLst>
          </p:cNvPr>
          <p:cNvSpPr/>
          <p:nvPr/>
        </p:nvSpPr>
        <p:spPr>
          <a:xfrm>
            <a:off x="5790020" y="1709605"/>
            <a:ext cx="845911" cy="698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AD1F94-A763-B8CD-A51B-C6E6AC45A0AC}"/>
              </a:ext>
            </a:extLst>
          </p:cNvPr>
          <p:cNvSpPr txBox="1"/>
          <p:nvPr/>
        </p:nvSpPr>
        <p:spPr>
          <a:xfrm>
            <a:off x="4656383" y="4465851"/>
            <a:ext cx="3886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8735" algn="ctr">
              <a:lnSpc>
                <a:spcPct val="100000"/>
              </a:lnSpc>
            </a:pPr>
            <a:r>
              <a:rPr lang="en-US" b="1" spc="-5" dirty="0">
                <a:latin typeface="Arial Narrow"/>
                <a:cs typeface="Arial Narrow"/>
              </a:rPr>
              <a:t>EVERY BOX SOLD </a:t>
            </a:r>
          </a:p>
          <a:p>
            <a:pPr marR="38735" algn="ctr">
              <a:lnSpc>
                <a:spcPct val="100000"/>
              </a:lnSpc>
            </a:pPr>
            <a:r>
              <a:rPr lang="en-US" sz="1800" b="1" spc="-5" dirty="0">
                <a:latin typeface="Arial Narrow"/>
                <a:cs typeface="Arial Narrow"/>
              </a:rPr>
              <a:t>WINS… ORIGINALS </a:t>
            </a:r>
          </a:p>
          <a:p>
            <a:pPr marR="38735" algn="ctr">
              <a:lnSpc>
                <a:spcPct val="100000"/>
              </a:lnSpc>
            </a:pPr>
            <a:r>
              <a:rPr lang="en-US" sz="1800" b="1" spc="-5" dirty="0">
                <a:latin typeface="Arial Narrow"/>
                <a:cs typeface="Arial Narrow"/>
              </a:rPr>
              <a:t>BACKPACK BUDDY </a:t>
            </a:r>
          </a:p>
          <a:p>
            <a:pPr marR="38735" algn="ctr">
              <a:lnSpc>
                <a:spcPct val="100000"/>
              </a:lnSpc>
            </a:pPr>
            <a:r>
              <a:rPr lang="en-US" sz="1800" b="1" spc="-5" dirty="0">
                <a:latin typeface="Arial Narrow"/>
                <a:cs typeface="Arial Narrow"/>
              </a:rPr>
              <a:t>SPINNER!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089793-5752-001F-B4FC-A9BA794A06A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961" y="5775483"/>
            <a:ext cx="2881704" cy="1667123"/>
          </a:xfrm>
          <a:prstGeom prst="rect">
            <a:avLst/>
          </a:prstGeom>
        </p:spPr>
      </p:pic>
      <p:pic>
        <p:nvPicPr>
          <p:cNvPr id="1028" name="Picture 4" descr="Washington DC: Create a Field Trip Project Activity to the Nation's Capital  City">
            <a:extLst>
              <a:ext uri="{FF2B5EF4-FFF2-40B4-BE49-F238E27FC236}">
                <a16:creationId xmlns:a16="http://schemas.microsoft.com/office/drawing/2014/main" id="{33C72C5E-D1BA-E874-2658-BC924C65A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970" y="116439"/>
            <a:ext cx="1558868" cy="155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928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7884</TotalTime>
  <Words>240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AkzidenzGrotesk</vt:lpstr>
      <vt:lpstr>Arial</vt:lpstr>
      <vt:lpstr>Arial Narrow</vt:lpstr>
      <vt:lpstr>ArialNarrow-BoldItalic</vt:lpstr>
      <vt:lpstr>Calibri</vt:lpstr>
      <vt:lpstr>Calibri Light</vt:lpstr>
      <vt:lpstr>Office Theme</vt:lpstr>
      <vt:lpstr>PowerPoint Presentation</vt:lpstr>
    </vt:vector>
  </TitlesOfParts>
  <Company>World's Finest Chocolate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Ashley, Robert</dc:creator>
  <cp:lastModifiedBy>Bart Garrett</cp:lastModifiedBy>
  <cp:revision>46</cp:revision>
  <cp:lastPrinted>2023-08-01T20:26:15Z</cp:lastPrinted>
  <dcterms:created xsi:type="dcterms:W3CDTF">2020-08-05T22:21:56Z</dcterms:created>
  <dcterms:modified xsi:type="dcterms:W3CDTF">2023-12-03T21:19:20Z</dcterms:modified>
</cp:coreProperties>
</file>